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4"/>
  </p:notesMasterIdLst>
  <p:sldIdLst>
    <p:sldId id="294" r:id="rId6"/>
    <p:sldId id="280" r:id="rId7"/>
    <p:sldId id="277" r:id="rId8"/>
    <p:sldId id="286" r:id="rId9"/>
    <p:sldId id="288" r:id="rId10"/>
    <p:sldId id="269" r:id="rId11"/>
    <p:sldId id="287" r:id="rId12"/>
    <p:sldId id="289" r:id="rId13"/>
    <p:sldId id="290" r:id="rId14"/>
    <p:sldId id="292" r:id="rId15"/>
    <p:sldId id="291" r:id="rId16"/>
    <p:sldId id="281" r:id="rId17"/>
    <p:sldId id="297" r:id="rId18"/>
    <p:sldId id="296" r:id="rId19"/>
    <p:sldId id="298" r:id="rId20"/>
    <p:sldId id="299" r:id="rId21"/>
    <p:sldId id="300" r:id="rId22"/>
    <p:sldId id="30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03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3410A4-BB07-48EC-A4EC-F9492878D71A}" v="223" dt="2021-07-28T14:46:14.155"/>
    <p1510:client id="{65A0F51B-7C37-41C6-A691-5629E98909A8}" v="997" dt="2021-07-28T12:41:18.651"/>
    <p1510:client id="{7908F706-9279-4A69-A0D0-546DAA56EC8F}" v="3277" dt="2021-07-28T14:47:42.4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49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yley Alton" userId="ecadf1c8-5bc9-4c45-913b-a1c6699a5c3c" providerId="ADAL" clId="{7908F706-9279-4A69-A0D0-546DAA56EC8F}"/>
    <pc:docChg chg="undo redo custSel addSld delSld modSld sldOrd">
      <pc:chgData name="Hayley Alton" userId="ecadf1c8-5bc9-4c45-913b-a1c6699a5c3c" providerId="ADAL" clId="{7908F706-9279-4A69-A0D0-546DAA56EC8F}" dt="2021-07-28T14:53:48.650" v="12733" actId="255"/>
      <pc:docMkLst>
        <pc:docMk/>
      </pc:docMkLst>
      <pc:sldChg chg="modSp mod">
        <pc:chgData name="Hayley Alton" userId="ecadf1c8-5bc9-4c45-913b-a1c6699a5c3c" providerId="ADAL" clId="{7908F706-9279-4A69-A0D0-546DAA56EC8F}" dt="2021-07-23T12:17:15.620" v="69" actId="404"/>
        <pc:sldMkLst>
          <pc:docMk/>
          <pc:sldMk cId="1562004219" sldId="256"/>
        </pc:sldMkLst>
        <pc:spChg chg="mod">
          <ac:chgData name="Hayley Alton" userId="ecadf1c8-5bc9-4c45-913b-a1c6699a5c3c" providerId="ADAL" clId="{7908F706-9279-4A69-A0D0-546DAA56EC8F}" dt="2021-07-23T12:16:53.085" v="2"/>
          <ac:spMkLst>
            <pc:docMk/>
            <pc:sldMk cId="1562004219" sldId="256"/>
            <ac:spMk id="21" creationId="{25D62C35-D63C-42EE-A371-FBF19098D956}"/>
          </ac:spMkLst>
        </pc:spChg>
        <pc:spChg chg="mod">
          <ac:chgData name="Hayley Alton" userId="ecadf1c8-5bc9-4c45-913b-a1c6699a5c3c" providerId="ADAL" clId="{7908F706-9279-4A69-A0D0-546DAA56EC8F}" dt="2021-07-23T12:17:15.620" v="69" actId="404"/>
          <ac:spMkLst>
            <pc:docMk/>
            <pc:sldMk cId="1562004219" sldId="256"/>
            <ac:spMk id="25" creationId="{8074E4B4-1F76-4903-9883-C7D96D59A5A1}"/>
          </ac:spMkLst>
        </pc:spChg>
      </pc:sldChg>
      <pc:sldChg chg="addSp delSp modSp add mod ord modNotesTx">
        <pc:chgData name="Hayley Alton" userId="ecadf1c8-5bc9-4c45-913b-a1c6699a5c3c" providerId="ADAL" clId="{7908F706-9279-4A69-A0D0-546DAA56EC8F}" dt="2021-07-27T10:28:26.148" v="4789" actId="6549"/>
        <pc:sldMkLst>
          <pc:docMk/>
          <pc:sldMk cId="1280679119" sldId="269"/>
        </pc:sldMkLst>
        <pc:spChg chg="mod">
          <ac:chgData name="Hayley Alton" userId="ecadf1c8-5bc9-4c45-913b-a1c6699a5c3c" providerId="ADAL" clId="{7908F706-9279-4A69-A0D0-546DAA56EC8F}" dt="2021-07-23T12:30:24.546" v="957" actId="20577"/>
          <ac:spMkLst>
            <pc:docMk/>
            <pc:sldMk cId="1280679119" sldId="269"/>
            <ac:spMk id="2" creationId="{00000000-0000-0000-0000-000000000000}"/>
          </ac:spMkLst>
        </pc:spChg>
        <pc:graphicFrameChg chg="add del mod">
          <ac:chgData name="Hayley Alton" userId="ecadf1c8-5bc9-4c45-913b-a1c6699a5c3c" providerId="ADAL" clId="{7908F706-9279-4A69-A0D0-546DAA56EC8F}" dt="2021-07-23T12:30:28.228" v="958" actId="478"/>
          <ac:graphicFrameMkLst>
            <pc:docMk/>
            <pc:sldMk cId="1280679119" sldId="269"/>
            <ac:graphicFrameMk id="3" creationId="{86D26004-0E18-4744-A2A2-64EA14256C06}"/>
          </ac:graphicFrameMkLst>
        </pc:graphicFrameChg>
        <pc:graphicFrameChg chg="mod modGraphic">
          <ac:chgData name="Hayley Alton" userId="ecadf1c8-5bc9-4c45-913b-a1c6699a5c3c" providerId="ADAL" clId="{7908F706-9279-4A69-A0D0-546DAA56EC8F}" dt="2021-07-23T12:28:50.945" v="661" actId="20577"/>
          <ac:graphicFrameMkLst>
            <pc:docMk/>
            <pc:sldMk cId="1280679119" sldId="269"/>
            <ac:graphicFrameMk id="6" creationId="{A6EED430-659C-4926-B124-20E615CBCFBA}"/>
          </ac:graphicFrameMkLst>
        </pc:graphicFrameChg>
      </pc:sldChg>
      <pc:sldChg chg="del">
        <pc:chgData name="Hayley Alton" userId="ecadf1c8-5bc9-4c45-913b-a1c6699a5c3c" providerId="ADAL" clId="{7908F706-9279-4A69-A0D0-546DAA56EC8F}" dt="2021-07-23T12:20:14.631" v="474" actId="47"/>
        <pc:sldMkLst>
          <pc:docMk/>
          <pc:sldMk cId="2149949464" sldId="271"/>
        </pc:sldMkLst>
      </pc:sldChg>
      <pc:sldChg chg="del">
        <pc:chgData name="Hayley Alton" userId="ecadf1c8-5bc9-4c45-913b-a1c6699a5c3c" providerId="ADAL" clId="{7908F706-9279-4A69-A0D0-546DAA56EC8F}" dt="2021-07-23T12:18:43.007" v="215" actId="47"/>
        <pc:sldMkLst>
          <pc:docMk/>
          <pc:sldMk cId="1243463742" sldId="275"/>
        </pc:sldMkLst>
      </pc:sldChg>
      <pc:sldChg chg="del">
        <pc:chgData name="Hayley Alton" userId="ecadf1c8-5bc9-4c45-913b-a1c6699a5c3c" providerId="ADAL" clId="{7908F706-9279-4A69-A0D0-546DAA56EC8F}" dt="2021-07-23T12:20:14.281" v="473" actId="47"/>
        <pc:sldMkLst>
          <pc:docMk/>
          <pc:sldMk cId="2620235446" sldId="276"/>
        </pc:sldMkLst>
      </pc:sldChg>
      <pc:sldChg chg="addSp modSp mod modNotesTx">
        <pc:chgData name="Hayley Alton" userId="ecadf1c8-5bc9-4c45-913b-a1c6699a5c3c" providerId="ADAL" clId="{7908F706-9279-4A69-A0D0-546DAA56EC8F}" dt="2021-07-27T11:55:54.776" v="5173" actId="6549"/>
        <pc:sldMkLst>
          <pc:docMk/>
          <pc:sldMk cId="3724232382" sldId="277"/>
        </pc:sldMkLst>
        <pc:spChg chg="mod">
          <ac:chgData name="Hayley Alton" userId="ecadf1c8-5bc9-4c45-913b-a1c6699a5c3c" providerId="ADAL" clId="{7908F706-9279-4A69-A0D0-546DAA56EC8F}" dt="2021-07-23T12:21:30.276" v="551" actId="20577"/>
          <ac:spMkLst>
            <pc:docMk/>
            <pc:sldMk cId="3724232382" sldId="277"/>
            <ac:spMk id="2" creationId="{00000000-0000-0000-0000-000000000000}"/>
          </ac:spMkLst>
        </pc:spChg>
        <pc:spChg chg="mod">
          <ac:chgData name="Hayley Alton" userId="ecadf1c8-5bc9-4c45-913b-a1c6699a5c3c" providerId="ADAL" clId="{7908F706-9279-4A69-A0D0-546DAA56EC8F}" dt="2021-07-27T10:12:16.169" v="3945" actId="5793"/>
          <ac:spMkLst>
            <pc:docMk/>
            <pc:sldMk cId="3724232382" sldId="277"/>
            <ac:spMk id="3" creationId="{00000000-0000-0000-0000-000000000000}"/>
          </ac:spMkLst>
        </pc:spChg>
        <pc:grpChg chg="add mod">
          <ac:chgData name="Hayley Alton" userId="ecadf1c8-5bc9-4c45-913b-a1c6699a5c3c" providerId="ADAL" clId="{7908F706-9279-4A69-A0D0-546DAA56EC8F}" dt="2021-07-27T10:11:51.705" v="3892" actId="1035"/>
          <ac:grpSpMkLst>
            <pc:docMk/>
            <pc:sldMk cId="3724232382" sldId="277"/>
            <ac:grpSpMk id="4" creationId="{F5892D80-B650-4936-948B-D0CE5E79881E}"/>
          </ac:grpSpMkLst>
        </pc:grpChg>
        <pc:picChg chg="mod">
          <ac:chgData name="Hayley Alton" userId="ecadf1c8-5bc9-4c45-913b-a1c6699a5c3c" providerId="ADAL" clId="{7908F706-9279-4A69-A0D0-546DAA56EC8F}" dt="2021-07-27T10:06:34.795" v="3661"/>
          <ac:picMkLst>
            <pc:docMk/>
            <pc:sldMk cId="3724232382" sldId="277"/>
            <ac:picMk id="5" creationId="{06210876-4AC9-4176-A359-7EA43BD923E6}"/>
          </ac:picMkLst>
        </pc:picChg>
        <pc:picChg chg="mod">
          <ac:chgData name="Hayley Alton" userId="ecadf1c8-5bc9-4c45-913b-a1c6699a5c3c" providerId="ADAL" clId="{7908F706-9279-4A69-A0D0-546DAA56EC8F}" dt="2021-07-27T10:06:34.795" v="3661"/>
          <ac:picMkLst>
            <pc:docMk/>
            <pc:sldMk cId="3724232382" sldId="277"/>
            <ac:picMk id="6" creationId="{B6420DE9-D181-47AC-8D52-5D886B947EE6}"/>
          </ac:picMkLst>
        </pc:picChg>
        <pc:picChg chg="add mod modCrop">
          <ac:chgData name="Hayley Alton" userId="ecadf1c8-5bc9-4c45-913b-a1c6699a5c3c" providerId="ADAL" clId="{7908F706-9279-4A69-A0D0-546DAA56EC8F}" dt="2021-07-27T10:11:42.825" v="3850" actId="1036"/>
          <ac:picMkLst>
            <pc:docMk/>
            <pc:sldMk cId="3724232382" sldId="277"/>
            <ac:picMk id="8" creationId="{FB19FFA1-BA41-4AF8-878A-14C7B9989F13}"/>
          </ac:picMkLst>
        </pc:picChg>
        <pc:picChg chg="add mod">
          <ac:chgData name="Hayley Alton" userId="ecadf1c8-5bc9-4c45-913b-a1c6699a5c3c" providerId="ADAL" clId="{7908F706-9279-4A69-A0D0-546DAA56EC8F}" dt="2021-07-27T10:11:57.727" v="3906" actId="1035"/>
          <ac:picMkLst>
            <pc:docMk/>
            <pc:sldMk cId="3724232382" sldId="277"/>
            <ac:picMk id="10" creationId="{7AEB6406-65C7-49C2-8CFA-43A5B2A24654}"/>
          </ac:picMkLst>
        </pc:picChg>
        <pc:picChg chg="add mod">
          <ac:chgData name="Hayley Alton" userId="ecadf1c8-5bc9-4c45-913b-a1c6699a5c3c" providerId="ADAL" clId="{7908F706-9279-4A69-A0D0-546DAA56EC8F}" dt="2021-07-27T10:11:47.381" v="3876" actId="1035"/>
          <ac:picMkLst>
            <pc:docMk/>
            <pc:sldMk cId="3724232382" sldId="277"/>
            <ac:picMk id="12" creationId="{85C985A7-D1B6-4186-895A-28F2C4FB249F}"/>
          </ac:picMkLst>
        </pc:picChg>
      </pc:sldChg>
      <pc:sldChg chg="del">
        <pc:chgData name="Hayley Alton" userId="ecadf1c8-5bc9-4c45-913b-a1c6699a5c3c" providerId="ADAL" clId="{7908F706-9279-4A69-A0D0-546DAA56EC8F}" dt="2021-07-23T12:20:13.394" v="472" actId="47"/>
        <pc:sldMkLst>
          <pc:docMk/>
          <pc:sldMk cId="2230374316" sldId="278"/>
        </pc:sldMkLst>
      </pc:sldChg>
      <pc:sldChg chg="modSp mod">
        <pc:chgData name="Hayley Alton" userId="ecadf1c8-5bc9-4c45-913b-a1c6699a5c3c" providerId="ADAL" clId="{7908F706-9279-4A69-A0D0-546DAA56EC8F}" dt="2021-07-23T12:18:31.202" v="214" actId="12"/>
        <pc:sldMkLst>
          <pc:docMk/>
          <pc:sldMk cId="182034808" sldId="280"/>
        </pc:sldMkLst>
        <pc:spChg chg="mod">
          <ac:chgData name="Hayley Alton" userId="ecadf1c8-5bc9-4c45-913b-a1c6699a5c3c" providerId="ADAL" clId="{7908F706-9279-4A69-A0D0-546DAA56EC8F}" dt="2021-07-23T12:18:31.202" v="214" actId="12"/>
          <ac:spMkLst>
            <pc:docMk/>
            <pc:sldMk cId="182034808" sldId="280"/>
            <ac:spMk id="9" creationId="{1E3E6369-EB15-4C87-BD6E-D56527A299AC}"/>
          </ac:spMkLst>
        </pc:spChg>
      </pc:sldChg>
      <pc:sldChg chg="modSp mod ord">
        <pc:chgData name="Hayley Alton" userId="ecadf1c8-5bc9-4c45-913b-a1c6699a5c3c" providerId="ADAL" clId="{7908F706-9279-4A69-A0D0-546DAA56EC8F}" dt="2021-07-28T09:04:00.512" v="5193"/>
        <pc:sldMkLst>
          <pc:docMk/>
          <pc:sldMk cId="866093215" sldId="281"/>
        </pc:sldMkLst>
        <pc:spChg chg="mod">
          <ac:chgData name="Hayley Alton" userId="ecadf1c8-5bc9-4c45-913b-a1c6699a5c3c" providerId="ADAL" clId="{7908F706-9279-4A69-A0D0-546DAA56EC8F}" dt="2021-07-23T12:20:39.842" v="527" actId="1036"/>
          <ac:spMkLst>
            <pc:docMk/>
            <pc:sldMk cId="866093215" sldId="281"/>
            <ac:spMk id="9" creationId="{1E3E6369-EB15-4C87-BD6E-D56527A299AC}"/>
          </ac:spMkLst>
        </pc:spChg>
        <pc:grpChg chg="mod">
          <ac:chgData name="Hayley Alton" userId="ecadf1c8-5bc9-4c45-913b-a1c6699a5c3c" providerId="ADAL" clId="{7908F706-9279-4A69-A0D0-546DAA56EC8F}" dt="2021-07-23T12:20:30.807" v="511" actId="1036"/>
          <ac:grpSpMkLst>
            <pc:docMk/>
            <pc:sldMk cId="866093215" sldId="281"/>
            <ac:grpSpMk id="5" creationId="{0E42E3A0-848E-4B42-A783-B6D4E56C75D1}"/>
          </ac:grpSpMkLst>
        </pc:grpChg>
        <pc:picChg chg="mod">
          <ac:chgData name="Hayley Alton" userId="ecadf1c8-5bc9-4c45-913b-a1c6699a5c3c" providerId="ADAL" clId="{7908F706-9279-4A69-A0D0-546DAA56EC8F}" dt="2021-07-23T12:20:35.060" v="524" actId="1036"/>
          <ac:picMkLst>
            <pc:docMk/>
            <pc:sldMk cId="866093215" sldId="281"/>
            <ac:picMk id="8" creationId="{60EBDB58-D2EF-4483-AF4A-87671FDAEC04}"/>
          </ac:picMkLst>
        </pc:picChg>
      </pc:sldChg>
      <pc:sldChg chg="modSp add del mod">
        <pc:chgData name="Hayley Alton" userId="ecadf1c8-5bc9-4c45-913b-a1c6699a5c3c" providerId="ADAL" clId="{7908F706-9279-4A69-A0D0-546DAA56EC8F}" dt="2021-07-23T12:30:18.511" v="955" actId="47"/>
        <pc:sldMkLst>
          <pc:docMk/>
          <pc:sldMk cId="4198059732" sldId="285"/>
        </pc:sldMkLst>
        <pc:spChg chg="mod">
          <ac:chgData name="Hayley Alton" userId="ecadf1c8-5bc9-4c45-913b-a1c6699a5c3c" providerId="ADAL" clId="{7908F706-9279-4A69-A0D0-546DAA56EC8F}" dt="2021-07-23T12:26:42.406" v="603" actId="255"/>
          <ac:spMkLst>
            <pc:docMk/>
            <pc:sldMk cId="4198059732" sldId="285"/>
            <ac:spMk id="2" creationId="{7B13B718-B490-4826-97D4-5FE0FAD9B883}"/>
          </ac:spMkLst>
        </pc:spChg>
        <pc:spChg chg="mod">
          <ac:chgData name="Hayley Alton" userId="ecadf1c8-5bc9-4c45-913b-a1c6699a5c3c" providerId="ADAL" clId="{7908F706-9279-4A69-A0D0-546DAA56EC8F}" dt="2021-07-23T12:24:09.286" v="600" actId="20577"/>
          <ac:spMkLst>
            <pc:docMk/>
            <pc:sldMk cId="4198059732" sldId="285"/>
            <ac:spMk id="7" creationId="{96D6CE09-1B32-4105-9564-B96F971D0705}"/>
          </ac:spMkLst>
        </pc:spChg>
      </pc:sldChg>
      <pc:sldChg chg="addSp modSp add mod modNotesTx">
        <pc:chgData name="Hayley Alton" userId="ecadf1c8-5bc9-4c45-913b-a1c6699a5c3c" providerId="ADAL" clId="{7908F706-9279-4A69-A0D0-546DAA56EC8F}" dt="2021-07-27T10:25:44.365" v="4525" actId="12788"/>
        <pc:sldMkLst>
          <pc:docMk/>
          <pc:sldMk cId="1965411279" sldId="286"/>
        </pc:sldMkLst>
        <pc:spChg chg="mod">
          <ac:chgData name="Hayley Alton" userId="ecadf1c8-5bc9-4c45-913b-a1c6699a5c3c" providerId="ADAL" clId="{7908F706-9279-4A69-A0D0-546DAA56EC8F}" dt="2021-07-23T12:22:09.660" v="592" actId="20577"/>
          <ac:spMkLst>
            <pc:docMk/>
            <pc:sldMk cId="1965411279" sldId="286"/>
            <ac:spMk id="2" creationId="{00000000-0000-0000-0000-000000000000}"/>
          </ac:spMkLst>
        </pc:spChg>
        <pc:spChg chg="mod">
          <ac:chgData name="Hayley Alton" userId="ecadf1c8-5bc9-4c45-913b-a1c6699a5c3c" providerId="ADAL" clId="{7908F706-9279-4A69-A0D0-546DAA56EC8F}" dt="2021-07-27T10:25:44.365" v="4525" actId="12788"/>
          <ac:spMkLst>
            <pc:docMk/>
            <pc:sldMk cId="1965411279" sldId="286"/>
            <ac:spMk id="3" creationId="{00000000-0000-0000-0000-000000000000}"/>
          </ac:spMkLst>
        </pc:spChg>
        <pc:picChg chg="add mod modCrop">
          <ac:chgData name="Hayley Alton" userId="ecadf1c8-5bc9-4c45-913b-a1c6699a5c3c" providerId="ADAL" clId="{7908F706-9279-4A69-A0D0-546DAA56EC8F}" dt="2021-07-27T10:23:54.174" v="4496" actId="732"/>
          <ac:picMkLst>
            <pc:docMk/>
            <pc:sldMk cId="1965411279" sldId="286"/>
            <ac:picMk id="4" creationId="{89E77C2B-8666-4A99-96E3-8504ADFEB9B8}"/>
          </ac:picMkLst>
        </pc:picChg>
      </pc:sldChg>
      <pc:sldChg chg="addSp delSp modSp add mod modNotesTx">
        <pc:chgData name="Hayley Alton" userId="ecadf1c8-5bc9-4c45-913b-a1c6699a5c3c" providerId="ADAL" clId="{7908F706-9279-4A69-A0D0-546DAA56EC8F}" dt="2021-07-27T10:30:48.281" v="4806" actId="14100"/>
        <pc:sldMkLst>
          <pc:docMk/>
          <pc:sldMk cId="1683469486" sldId="287"/>
        </pc:sldMkLst>
        <pc:spChg chg="mod">
          <ac:chgData name="Hayley Alton" userId="ecadf1c8-5bc9-4c45-913b-a1c6699a5c3c" providerId="ADAL" clId="{7908F706-9279-4A69-A0D0-546DAA56EC8F}" dt="2021-07-23T12:29:17.066" v="703" actId="20577"/>
          <ac:spMkLst>
            <pc:docMk/>
            <pc:sldMk cId="1683469486" sldId="287"/>
            <ac:spMk id="2" creationId="{00000000-0000-0000-0000-000000000000}"/>
          </ac:spMkLst>
        </pc:spChg>
        <pc:spChg chg="add mod">
          <ac:chgData name="Hayley Alton" userId="ecadf1c8-5bc9-4c45-913b-a1c6699a5c3c" providerId="ADAL" clId="{7908F706-9279-4A69-A0D0-546DAA56EC8F}" dt="2021-07-27T10:30:48.281" v="4806" actId="14100"/>
          <ac:spMkLst>
            <pc:docMk/>
            <pc:sldMk cId="1683469486" sldId="287"/>
            <ac:spMk id="5" creationId="{837673BC-D787-42FC-AF43-72888F2E072F}"/>
          </ac:spMkLst>
        </pc:spChg>
        <pc:graphicFrameChg chg="del modGraphic">
          <ac:chgData name="Hayley Alton" userId="ecadf1c8-5bc9-4c45-913b-a1c6699a5c3c" providerId="ADAL" clId="{7908F706-9279-4A69-A0D0-546DAA56EC8F}" dt="2021-07-23T12:29:58.378" v="908" actId="478"/>
          <ac:graphicFrameMkLst>
            <pc:docMk/>
            <pc:sldMk cId="1683469486" sldId="287"/>
            <ac:graphicFrameMk id="3" creationId="{86D26004-0E18-4744-A2A2-64EA14256C06}"/>
          </ac:graphicFrameMkLst>
        </pc:graphicFrameChg>
        <pc:graphicFrameChg chg="del modGraphic">
          <ac:chgData name="Hayley Alton" userId="ecadf1c8-5bc9-4c45-913b-a1c6699a5c3c" providerId="ADAL" clId="{7908F706-9279-4A69-A0D0-546DAA56EC8F}" dt="2021-07-23T12:29:20.369" v="705" actId="478"/>
          <ac:graphicFrameMkLst>
            <pc:docMk/>
            <pc:sldMk cId="1683469486" sldId="287"/>
            <ac:graphicFrameMk id="6" creationId="{A6EED430-659C-4926-B124-20E615CBCFBA}"/>
          </ac:graphicFrameMkLst>
        </pc:graphicFrameChg>
      </pc:sldChg>
      <pc:sldChg chg="addSp delSp modSp add mod modNotesTx">
        <pc:chgData name="Hayley Alton" userId="ecadf1c8-5bc9-4c45-913b-a1c6699a5c3c" providerId="ADAL" clId="{7908F706-9279-4A69-A0D0-546DAA56EC8F}" dt="2021-07-27T10:28:01.133" v="4788" actId="20577"/>
        <pc:sldMkLst>
          <pc:docMk/>
          <pc:sldMk cId="3178946981" sldId="288"/>
        </pc:sldMkLst>
        <pc:spChg chg="mod">
          <ac:chgData name="Hayley Alton" userId="ecadf1c8-5bc9-4c45-913b-a1c6699a5c3c" providerId="ADAL" clId="{7908F706-9279-4A69-A0D0-546DAA56EC8F}" dt="2021-07-23T12:33:29.309" v="961" actId="20577"/>
          <ac:spMkLst>
            <pc:docMk/>
            <pc:sldMk cId="3178946981" sldId="288"/>
            <ac:spMk id="2" creationId="{00000000-0000-0000-0000-000000000000}"/>
          </ac:spMkLst>
        </pc:spChg>
        <pc:spChg chg="del mod">
          <ac:chgData name="Hayley Alton" userId="ecadf1c8-5bc9-4c45-913b-a1c6699a5c3c" providerId="ADAL" clId="{7908F706-9279-4A69-A0D0-546DAA56EC8F}" dt="2021-07-27T10:24:42.445" v="4506" actId="478"/>
          <ac:spMkLst>
            <pc:docMk/>
            <pc:sldMk cId="3178946981" sldId="288"/>
            <ac:spMk id="3" creationId="{00000000-0000-0000-0000-000000000000}"/>
          </ac:spMkLst>
        </pc:spChg>
        <pc:spChg chg="add del mod">
          <ac:chgData name="Hayley Alton" userId="ecadf1c8-5bc9-4c45-913b-a1c6699a5c3c" providerId="ADAL" clId="{7908F706-9279-4A69-A0D0-546DAA56EC8F}" dt="2021-07-27T10:28:01.133" v="4788" actId="20577"/>
          <ac:spMkLst>
            <pc:docMk/>
            <pc:sldMk cId="3178946981" sldId="288"/>
            <ac:spMk id="6" creationId="{5504B826-68F3-4DB3-91FF-5C5150C25A0A}"/>
          </ac:spMkLst>
        </pc:spChg>
        <pc:spChg chg="add del mod">
          <ac:chgData name="Hayley Alton" userId="ecadf1c8-5bc9-4c45-913b-a1c6699a5c3c" providerId="ADAL" clId="{7908F706-9279-4A69-A0D0-546DAA56EC8F}" dt="2021-07-27T10:24:52.388" v="4507" actId="478"/>
          <ac:spMkLst>
            <pc:docMk/>
            <pc:sldMk cId="3178946981" sldId="288"/>
            <ac:spMk id="8" creationId="{BDC17009-2805-44C3-9EA5-932F5A492AD7}"/>
          </ac:spMkLst>
        </pc:spChg>
        <pc:picChg chg="add del mod">
          <ac:chgData name="Hayley Alton" userId="ecadf1c8-5bc9-4c45-913b-a1c6699a5c3c" providerId="ADAL" clId="{7908F706-9279-4A69-A0D0-546DAA56EC8F}" dt="2021-07-27T10:19:05.510" v="4299" actId="478"/>
          <ac:picMkLst>
            <pc:docMk/>
            <pc:sldMk cId="3178946981" sldId="288"/>
            <ac:picMk id="4" creationId="{876004D9-3F97-43AD-A427-26E39B021996}"/>
          </ac:picMkLst>
        </pc:picChg>
        <pc:picChg chg="add mod modCrop">
          <ac:chgData name="Hayley Alton" userId="ecadf1c8-5bc9-4c45-913b-a1c6699a5c3c" providerId="ADAL" clId="{7908F706-9279-4A69-A0D0-546DAA56EC8F}" dt="2021-07-27T10:22:28.397" v="4326" actId="12788"/>
          <ac:picMkLst>
            <pc:docMk/>
            <pc:sldMk cId="3178946981" sldId="288"/>
            <ac:picMk id="5" creationId="{77FF62C7-5B9D-490C-8A82-956F95425279}"/>
          </ac:picMkLst>
        </pc:picChg>
      </pc:sldChg>
      <pc:sldChg chg="modSp add mod modNotesTx">
        <pc:chgData name="Hayley Alton" userId="ecadf1c8-5bc9-4c45-913b-a1c6699a5c3c" providerId="ADAL" clId="{7908F706-9279-4A69-A0D0-546DAA56EC8F}" dt="2021-07-28T09:03:40.183" v="5188" actId="20577"/>
        <pc:sldMkLst>
          <pc:docMk/>
          <pc:sldMk cId="212414824" sldId="289"/>
        </pc:sldMkLst>
        <pc:spChg chg="mod">
          <ac:chgData name="Hayley Alton" userId="ecadf1c8-5bc9-4c45-913b-a1c6699a5c3c" providerId="ADAL" clId="{7908F706-9279-4A69-A0D0-546DAA56EC8F}" dt="2021-07-23T12:36:03.622" v="1327"/>
          <ac:spMkLst>
            <pc:docMk/>
            <pc:sldMk cId="212414824" sldId="289"/>
            <ac:spMk id="2" creationId="{00000000-0000-0000-0000-000000000000}"/>
          </ac:spMkLst>
        </pc:spChg>
        <pc:spChg chg="mod">
          <ac:chgData name="Hayley Alton" userId="ecadf1c8-5bc9-4c45-913b-a1c6699a5c3c" providerId="ADAL" clId="{7908F706-9279-4A69-A0D0-546DAA56EC8F}" dt="2021-07-28T09:03:40.183" v="5188" actId="20577"/>
          <ac:spMkLst>
            <pc:docMk/>
            <pc:sldMk cId="212414824" sldId="289"/>
            <ac:spMk id="5" creationId="{837673BC-D787-42FC-AF43-72888F2E072F}"/>
          </ac:spMkLst>
        </pc:spChg>
      </pc:sldChg>
      <pc:sldChg chg="modSp new mod modNotesTx">
        <pc:chgData name="Hayley Alton" userId="ecadf1c8-5bc9-4c45-913b-a1c6699a5c3c" providerId="ADAL" clId="{7908F706-9279-4A69-A0D0-546DAA56EC8F}" dt="2021-07-28T14:47:42.703" v="12711" actId="27636"/>
        <pc:sldMkLst>
          <pc:docMk/>
          <pc:sldMk cId="782598447" sldId="290"/>
        </pc:sldMkLst>
        <pc:spChg chg="mod">
          <ac:chgData name="Hayley Alton" userId="ecadf1c8-5bc9-4c45-913b-a1c6699a5c3c" providerId="ADAL" clId="{7908F706-9279-4A69-A0D0-546DAA56EC8F}" dt="2021-07-27T10:02:25.630" v="3538" actId="2711"/>
          <ac:spMkLst>
            <pc:docMk/>
            <pc:sldMk cId="782598447" sldId="290"/>
            <ac:spMk id="2" creationId="{EE117FF6-69D8-41A3-9D1A-8CEEED152F21}"/>
          </ac:spMkLst>
        </pc:spChg>
        <pc:spChg chg="mod">
          <ac:chgData name="Hayley Alton" userId="ecadf1c8-5bc9-4c45-913b-a1c6699a5c3c" providerId="ADAL" clId="{7908F706-9279-4A69-A0D0-546DAA56EC8F}" dt="2021-07-28T14:47:42.703" v="12711" actId="27636"/>
          <ac:spMkLst>
            <pc:docMk/>
            <pc:sldMk cId="782598447" sldId="290"/>
            <ac:spMk id="3" creationId="{5E019E27-3E27-4C59-AB49-ECA3D913AC94}"/>
          </ac:spMkLst>
        </pc:spChg>
      </pc:sldChg>
      <pc:sldChg chg="modSp add mod modNotesTx">
        <pc:chgData name="Hayley Alton" userId="ecadf1c8-5bc9-4c45-913b-a1c6699a5c3c" providerId="ADAL" clId="{7908F706-9279-4A69-A0D0-546DAA56EC8F}" dt="2021-07-28T09:03:48.116" v="5189" actId="20577"/>
        <pc:sldMkLst>
          <pc:docMk/>
          <pc:sldMk cId="2178088058" sldId="291"/>
        </pc:sldMkLst>
        <pc:spChg chg="mod">
          <ac:chgData name="Hayley Alton" userId="ecadf1c8-5bc9-4c45-913b-a1c6699a5c3c" providerId="ADAL" clId="{7908F706-9279-4A69-A0D0-546DAA56EC8F}" dt="2021-07-27T10:02:35.686" v="3540" actId="2711"/>
          <ac:spMkLst>
            <pc:docMk/>
            <pc:sldMk cId="2178088058" sldId="291"/>
            <ac:spMk id="2" creationId="{EE117FF6-69D8-41A3-9D1A-8CEEED152F21}"/>
          </ac:spMkLst>
        </pc:spChg>
        <pc:spChg chg="mod">
          <ac:chgData name="Hayley Alton" userId="ecadf1c8-5bc9-4c45-913b-a1c6699a5c3c" providerId="ADAL" clId="{7908F706-9279-4A69-A0D0-546DAA56EC8F}" dt="2021-07-28T09:03:48.116" v="5189" actId="20577"/>
          <ac:spMkLst>
            <pc:docMk/>
            <pc:sldMk cId="2178088058" sldId="291"/>
            <ac:spMk id="3" creationId="{5E019E27-3E27-4C59-AB49-ECA3D913AC94}"/>
          </ac:spMkLst>
        </pc:spChg>
      </pc:sldChg>
      <pc:sldChg chg="modSp new mod ord">
        <pc:chgData name="Hayley Alton" userId="ecadf1c8-5bc9-4c45-913b-a1c6699a5c3c" providerId="ADAL" clId="{7908F706-9279-4A69-A0D0-546DAA56EC8F}" dt="2021-07-27T10:37:10.026" v="5168" actId="20577"/>
        <pc:sldMkLst>
          <pc:docMk/>
          <pc:sldMk cId="1710020913" sldId="292"/>
        </pc:sldMkLst>
        <pc:spChg chg="mod">
          <ac:chgData name="Hayley Alton" userId="ecadf1c8-5bc9-4c45-913b-a1c6699a5c3c" providerId="ADAL" clId="{7908F706-9279-4A69-A0D0-546DAA56EC8F}" dt="2021-07-27T10:02:31.802" v="3539" actId="2711"/>
          <ac:spMkLst>
            <pc:docMk/>
            <pc:sldMk cId="1710020913" sldId="292"/>
            <ac:spMk id="2" creationId="{AB25AB29-6371-4452-A466-0BEC7811F2DA}"/>
          </ac:spMkLst>
        </pc:spChg>
        <pc:spChg chg="mod">
          <ac:chgData name="Hayley Alton" userId="ecadf1c8-5bc9-4c45-913b-a1c6699a5c3c" providerId="ADAL" clId="{7908F706-9279-4A69-A0D0-546DAA56EC8F}" dt="2021-07-27T10:37:10.026" v="5168" actId="20577"/>
          <ac:spMkLst>
            <pc:docMk/>
            <pc:sldMk cId="1710020913" sldId="292"/>
            <ac:spMk id="3" creationId="{8306A1CF-EA3D-4D9D-8D3E-1335FA58DD3F}"/>
          </ac:spMkLst>
        </pc:spChg>
      </pc:sldChg>
      <pc:sldChg chg="addSp delSp modSp new mod modClrScheme chgLayout">
        <pc:chgData name="Hayley Alton" userId="ecadf1c8-5bc9-4c45-913b-a1c6699a5c3c" providerId="ADAL" clId="{7908F706-9279-4A69-A0D0-546DAA56EC8F}" dt="2021-07-27T10:16:54.358" v="4295"/>
        <pc:sldMkLst>
          <pc:docMk/>
          <pc:sldMk cId="1067364275" sldId="293"/>
        </pc:sldMkLst>
        <pc:spChg chg="del">
          <ac:chgData name="Hayley Alton" userId="ecadf1c8-5bc9-4c45-913b-a1c6699a5c3c" providerId="ADAL" clId="{7908F706-9279-4A69-A0D0-546DAA56EC8F}" dt="2021-07-27T10:16:49.017" v="4293" actId="478"/>
          <ac:spMkLst>
            <pc:docMk/>
            <pc:sldMk cId="1067364275" sldId="293"/>
            <ac:spMk id="2" creationId="{758FDD57-1663-452D-8F56-7A46A76C0099}"/>
          </ac:spMkLst>
        </pc:spChg>
        <pc:spChg chg="del">
          <ac:chgData name="Hayley Alton" userId="ecadf1c8-5bc9-4c45-913b-a1c6699a5c3c" providerId="ADAL" clId="{7908F706-9279-4A69-A0D0-546DAA56EC8F}" dt="2021-07-27T10:16:49.017" v="4293" actId="478"/>
          <ac:spMkLst>
            <pc:docMk/>
            <pc:sldMk cId="1067364275" sldId="293"/>
            <ac:spMk id="3" creationId="{0ED7D222-ED54-4796-857C-267D8BC4DBC6}"/>
          </ac:spMkLst>
        </pc:spChg>
        <pc:picChg chg="add del mod">
          <ac:chgData name="Hayley Alton" userId="ecadf1c8-5bc9-4c45-913b-a1c6699a5c3c" providerId="ADAL" clId="{7908F706-9279-4A69-A0D0-546DAA56EC8F}" dt="2021-07-27T10:16:49.017" v="4293" actId="478"/>
          <ac:picMkLst>
            <pc:docMk/>
            <pc:sldMk cId="1067364275" sldId="293"/>
            <ac:picMk id="1026" creationId="{CE011060-55C0-479C-878E-76AAC2BA1B46}"/>
          </ac:picMkLst>
        </pc:picChg>
        <pc:picChg chg="add">
          <ac:chgData name="Hayley Alton" userId="ecadf1c8-5bc9-4c45-913b-a1c6699a5c3c" providerId="ADAL" clId="{7908F706-9279-4A69-A0D0-546DAA56EC8F}" dt="2021-07-27T10:16:54.358" v="4295"/>
          <ac:picMkLst>
            <pc:docMk/>
            <pc:sldMk cId="1067364275" sldId="293"/>
            <ac:picMk id="1028" creationId="{0FDB75A0-45F3-45D4-B781-FEE4A98C3A76}"/>
          </ac:picMkLst>
        </pc:picChg>
      </pc:sldChg>
      <pc:sldChg chg="modSp new del mod">
        <pc:chgData name="Hayley Alton" userId="ecadf1c8-5bc9-4c45-913b-a1c6699a5c3c" providerId="ADAL" clId="{7908F706-9279-4A69-A0D0-546DAA56EC8F}" dt="2021-07-27T09:59:48.230" v="3482" actId="47"/>
        <pc:sldMkLst>
          <pc:docMk/>
          <pc:sldMk cId="3140873665" sldId="293"/>
        </pc:sldMkLst>
        <pc:spChg chg="mod">
          <ac:chgData name="Hayley Alton" userId="ecadf1c8-5bc9-4c45-913b-a1c6699a5c3c" providerId="ADAL" clId="{7908F706-9279-4A69-A0D0-546DAA56EC8F}" dt="2021-07-26T13:48:28.155" v="3428" actId="20577"/>
          <ac:spMkLst>
            <pc:docMk/>
            <pc:sldMk cId="3140873665" sldId="293"/>
            <ac:spMk id="2" creationId="{B4B88DC5-115E-412E-BDB4-862901A883D5}"/>
          </ac:spMkLst>
        </pc:spChg>
        <pc:spChg chg="mod">
          <ac:chgData name="Hayley Alton" userId="ecadf1c8-5bc9-4c45-913b-a1c6699a5c3c" providerId="ADAL" clId="{7908F706-9279-4A69-A0D0-546DAA56EC8F}" dt="2021-07-26T13:48:37.934" v="3481" actId="5793"/>
          <ac:spMkLst>
            <pc:docMk/>
            <pc:sldMk cId="3140873665" sldId="293"/>
            <ac:spMk id="3" creationId="{B5EA44C5-F3C0-46CC-BC99-CB2FAA96B379}"/>
          </ac:spMkLst>
        </pc:spChg>
      </pc:sldChg>
      <pc:sldChg chg="addSp delSp modSp add del mod">
        <pc:chgData name="Hayley Alton" userId="ecadf1c8-5bc9-4c45-913b-a1c6699a5c3c" providerId="ADAL" clId="{7908F706-9279-4A69-A0D0-546DAA56EC8F}" dt="2021-07-28T09:11:53.346" v="5276" actId="47"/>
        <pc:sldMkLst>
          <pc:docMk/>
          <pc:sldMk cId="4095571254" sldId="295"/>
        </pc:sldMkLst>
        <pc:spChg chg="mod">
          <ac:chgData name="Hayley Alton" userId="ecadf1c8-5bc9-4c45-913b-a1c6699a5c3c" providerId="ADAL" clId="{7908F706-9279-4A69-A0D0-546DAA56EC8F}" dt="2021-07-28T09:04:21.045" v="5216" actId="5793"/>
          <ac:spMkLst>
            <pc:docMk/>
            <pc:sldMk cId="4095571254" sldId="295"/>
            <ac:spMk id="2" creationId="{EE117FF6-69D8-41A3-9D1A-8CEEED152F21}"/>
          </ac:spMkLst>
        </pc:spChg>
        <pc:spChg chg="mod">
          <ac:chgData name="Hayley Alton" userId="ecadf1c8-5bc9-4c45-913b-a1c6699a5c3c" providerId="ADAL" clId="{7908F706-9279-4A69-A0D0-546DAA56EC8F}" dt="2021-07-28T09:11:32.979" v="5271" actId="207"/>
          <ac:spMkLst>
            <pc:docMk/>
            <pc:sldMk cId="4095571254" sldId="295"/>
            <ac:spMk id="3" creationId="{5E019E27-3E27-4C59-AB49-ECA3D913AC94}"/>
          </ac:spMkLst>
        </pc:spChg>
        <pc:graphicFrameChg chg="add del modGraphic">
          <ac:chgData name="Hayley Alton" userId="ecadf1c8-5bc9-4c45-913b-a1c6699a5c3c" providerId="ADAL" clId="{7908F706-9279-4A69-A0D0-546DAA56EC8F}" dt="2021-07-28T09:04:02.607" v="5194" actId="478"/>
          <ac:graphicFrameMkLst>
            <pc:docMk/>
            <pc:sldMk cId="4095571254" sldId="295"/>
            <ac:graphicFrameMk id="5" creationId="{BE100926-EB87-4D46-8C51-0ACCFDF0E47E}"/>
          </ac:graphicFrameMkLst>
        </pc:graphicFrameChg>
      </pc:sldChg>
      <pc:sldChg chg="modSp add mod">
        <pc:chgData name="Hayley Alton" userId="ecadf1c8-5bc9-4c45-913b-a1c6699a5c3c" providerId="ADAL" clId="{7908F706-9279-4A69-A0D0-546DAA56EC8F}" dt="2021-07-28T11:28:22.166" v="10053" actId="6549"/>
        <pc:sldMkLst>
          <pc:docMk/>
          <pc:sldMk cId="1728587614" sldId="296"/>
        </pc:sldMkLst>
        <pc:spChg chg="mod">
          <ac:chgData name="Hayley Alton" userId="ecadf1c8-5bc9-4c45-913b-a1c6699a5c3c" providerId="ADAL" clId="{7908F706-9279-4A69-A0D0-546DAA56EC8F}" dt="2021-07-28T11:28:22.166" v="10053" actId="6549"/>
          <ac:spMkLst>
            <pc:docMk/>
            <pc:sldMk cId="1728587614" sldId="296"/>
            <ac:spMk id="3" creationId="{5E019E27-3E27-4C59-AB49-ECA3D913AC94}"/>
          </ac:spMkLst>
        </pc:spChg>
      </pc:sldChg>
      <pc:sldChg chg="modSp add mod ord">
        <pc:chgData name="Hayley Alton" userId="ecadf1c8-5bc9-4c45-913b-a1c6699a5c3c" providerId="ADAL" clId="{7908F706-9279-4A69-A0D0-546DAA56EC8F}" dt="2021-07-28T14:25:02.330" v="11356"/>
        <pc:sldMkLst>
          <pc:docMk/>
          <pc:sldMk cId="127618747" sldId="297"/>
        </pc:sldMkLst>
        <pc:spChg chg="mod">
          <ac:chgData name="Hayley Alton" userId="ecadf1c8-5bc9-4c45-913b-a1c6699a5c3c" providerId="ADAL" clId="{7908F706-9279-4A69-A0D0-546DAA56EC8F}" dt="2021-07-28T14:25:02.330" v="11356"/>
          <ac:spMkLst>
            <pc:docMk/>
            <pc:sldMk cId="127618747" sldId="297"/>
            <ac:spMk id="3" creationId="{5E019E27-3E27-4C59-AB49-ECA3D913AC94}"/>
          </ac:spMkLst>
        </pc:spChg>
      </pc:sldChg>
      <pc:sldChg chg="modSp add mod">
        <pc:chgData name="Hayley Alton" userId="ecadf1c8-5bc9-4c45-913b-a1c6699a5c3c" providerId="ADAL" clId="{7908F706-9279-4A69-A0D0-546DAA56EC8F}" dt="2021-07-28T13:17:00.347" v="11053" actId="20577"/>
        <pc:sldMkLst>
          <pc:docMk/>
          <pc:sldMk cId="1206753062" sldId="298"/>
        </pc:sldMkLst>
        <pc:spChg chg="mod">
          <ac:chgData name="Hayley Alton" userId="ecadf1c8-5bc9-4c45-913b-a1c6699a5c3c" providerId="ADAL" clId="{7908F706-9279-4A69-A0D0-546DAA56EC8F}" dt="2021-07-28T13:17:00.347" v="11053" actId="20577"/>
          <ac:spMkLst>
            <pc:docMk/>
            <pc:sldMk cId="1206753062" sldId="298"/>
            <ac:spMk id="3" creationId="{5E019E27-3E27-4C59-AB49-ECA3D913AC94}"/>
          </ac:spMkLst>
        </pc:spChg>
      </pc:sldChg>
      <pc:sldChg chg="modSp add mod">
        <pc:chgData name="Hayley Alton" userId="ecadf1c8-5bc9-4c45-913b-a1c6699a5c3c" providerId="ADAL" clId="{7908F706-9279-4A69-A0D0-546DAA56EC8F}" dt="2021-07-28T14:53:48.650" v="12733" actId="255"/>
        <pc:sldMkLst>
          <pc:docMk/>
          <pc:sldMk cId="2229555148" sldId="299"/>
        </pc:sldMkLst>
        <pc:spChg chg="mod">
          <ac:chgData name="Hayley Alton" userId="ecadf1c8-5bc9-4c45-913b-a1c6699a5c3c" providerId="ADAL" clId="{7908F706-9279-4A69-A0D0-546DAA56EC8F}" dt="2021-07-28T14:53:48.650" v="12733" actId="255"/>
          <ac:spMkLst>
            <pc:docMk/>
            <pc:sldMk cId="2229555148" sldId="299"/>
            <ac:spMk id="3" creationId="{5E019E27-3E27-4C59-AB49-ECA3D913AC94}"/>
          </ac:spMkLst>
        </pc:spChg>
      </pc:sldChg>
      <pc:sldChg chg="modSp add del mod">
        <pc:chgData name="Hayley Alton" userId="ecadf1c8-5bc9-4c45-913b-a1c6699a5c3c" providerId="ADAL" clId="{7908F706-9279-4A69-A0D0-546DAA56EC8F}" dt="2021-07-28T13:16:52.052" v="11048" actId="6549"/>
        <pc:sldMkLst>
          <pc:docMk/>
          <pc:sldMk cId="3846093475" sldId="300"/>
        </pc:sldMkLst>
        <pc:spChg chg="mod">
          <ac:chgData name="Hayley Alton" userId="ecadf1c8-5bc9-4c45-913b-a1c6699a5c3c" providerId="ADAL" clId="{7908F706-9279-4A69-A0D0-546DAA56EC8F}" dt="2021-07-28T13:16:52.052" v="11048" actId="6549"/>
          <ac:spMkLst>
            <pc:docMk/>
            <pc:sldMk cId="3846093475" sldId="300"/>
            <ac:spMk id="3" creationId="{5E019E27-3E27-4C59-AB49-ECA3D913AC94}"/>
          </ac:spMkLst>
        </pc:spChg>
      </pc:sldChg>
      <pc:sldChg chg="modSp add mod">
        <pc:chgData name="Hayley Alton" userId="ecadf1c8-5bc9-4c45-913b-a1c6699a5c3c" providerId="ADAL" clId="{7908F706-9279-4A69-A0D0-546DAA56EC8F}" dt="2021-07-28T14:51:58.161" v="12713" actId="255"/>
        <pc:sldMkLst>
          <pc:docMk/>
          <pc:sldMk cId="1695091245" sldId="301"/>
        </pc:sldMkLst>
        <pc:spChg chg="mod">
          <ac:chgData name="Hayley Alton" userId="ecadf1c8-5bc9-4c45-913b-a1c6699a5c3c" providerId="ADAL" clId="{7908F706-9279-4A69-A0D0-546DAA56EC8F}" dt="2021-07-28T14:51:58.161" v="12713" actId="255"/>
          <ac:spMkLst>
            <pc:docMk/>
            <pc:sldMk cId="1695091245" sldId="301"/>
            <ac:spMk id="3" creationId="{5E019E27-3E27-4C59-AB49-ECA3D913AC94}"/>
          </ac:spMkLst>
        </pc:spChg>
      </pc:sldChg>
    </pc:docChg>
  </pc:docChgLst>
  <pc:docChgLst>
    <pc:chgData name="Caitlin McFee" userId="03e07c17-ef56-4329-bc78-dfef4f719015" providerId="ADAL" clId="{65A0F51B-7C37-41C6-A691-5629E98909A8}"/>
    <pc:docChg chg="modSld">
      <pc:chgData name="Caitlin McFee" userId="03e07c17-ef56-4329-bc78-dfef4f719015" providerId="ADAL" clId="{65A0F51B-7C37-41C6-A691-5629E98909A8}" dt="2021-07-28T12:41:18.651" v="994" actId="20577"/>
      <pc:docMkLst>
        <pc:docMk/>
      </pc:docMkLst>
      <pc:sldChg chg="modSp mod">
        <pc:chgData name="Caitlin McFee" userId="03e07c17-ef56-4329-bc78-dfef4f719015" providerId="ADAL" clId="{65A0F51B-7C37-41C6-A691-5629E98909A8}" dt="2021-07-28T12:41:18.651" v="994" actId="20577"/>
        <pc:sldMkLst>
          <pc:docMk/>
          <pc:sldMk cId="2229555148" sldId="299"/>
        </pc:sldMkLst>
        <pc:spChg chg="mod">
          <ac:chgData name="Caitlin McFee" userId="03e07c17-ef56-4329-bc78-dfef4f719015" providerId="ADAL" clId="{65A0F51B-7C37-41C6-A691-5629E98909A8}" dt="2021-07-28T12:41:18.651" v="994" actId="20577"/>
          <ac:spMkLst>
            <pc:docMk/>
            <pc:sldMk cId="2229555148" sldId="299"/>
            <ac:spMk id="3" creationId="{5E019E27-3E27-4C59-AB49-ECA3D913AC94}"/>
          </ac:spMkLst>
        </pc:spChg>
      </pc:sldChg>
    </pc:docChg>
  </pc:docChgLst>
  <pc:docChgLst>
    <pc:chgData name="Dania Hanif" userId="1d9a2aa7-4e0c-485c-ae0c-215242018edd" providerId="ADAL" clId="{5B3410A4-BB07-48EC-A4EC-F9492878D71A}"/>
    <pc:docChg chg="undo custSel addSld delSld modSld">
      <pc:chgData name="Dania Hanif" userId="1d9a2aa7-4e0c-485c-ae0c-215242018edd" providerId="ADAL" clId="{5B3410A4-BB07-48EC-A4EC-F9492878D71A}" dt="2021-07-28T14:46:14.155" v="755" actId="255"/>
      <pc:docMkLst>
        <pc:docMk/>
      </pc:docMkLst>
      <pc:sldChg chg="modSp del mod">
        <pc:chgData name="Dania Hanif" userId="1d9a2aa7-4e0c-485c-ae0c-215242018edd" providerId="ADAL" clId="{5B3410A4-BB07-48EC-A4EC-F9492878D71A}" dt="2021-07-27T16:00:03.750" v="513" actId="2696"/>
        <pc:sldMkLst>
          <pc:docMk/>
          <pc:sldMk cId="1562004219" sldId="256"/>
        </pc:sldMkLst>
        <pc:spChg chg="mod">
          <ac:chgData name="Dania Hanif" userId="1d9a2aa7-4e0c-485c-ae0c-215242018edd" providerId="ADAL" clId="{5B3410A4-BB07-48EC-A4EC-F9492878D71A}" dt="2021-07-26T12:49:30.075" v="302" actId="255"/>
          <ac:spMkLst>
            <pc:docMk/>
            <pc:sldMk cId="1562004219" sldId="256"/>
            <ac:spMk id="21" creationId="{25D62C35-D63C-42EE-A371-FBF19098D956}"/>
          </ac:spMkLst>
        </pc:spChg>
        <pc:spChg chg="mod">
          <ac:chgData name="Dania Hanif" userId="1d9a2aa7-4e0c-485c-ae0c-215242018edd" providerId="ADAL" clId="{5B3410A4-BB07-48EC-A4EC-F9492878D71A}" dt="2021-07-26T12:49:08.615" v="293" actId="1076"/>
          <ac:spMkLst>
            <pc:docMk/>
            <pc:sldMk cId="1562004219" sldId="256"/>
            <ac:spMk id="25" creationId="{8074E4B4-1F76-4903-9883-C7D96D59A5A1}"/>
          </ac:spMkLst>
        </pc:spChg>
        <pc:picChg chg="mod">
          <ac:chgData name="Dania Hanif" userId="1d9a2aa7-4e0c-485c-ae0c-215242018edd" providerId="ADAL" clId="{5B3410A4-BB07-48EC-A4EC-F9492878D71A}" dt="2021-07-26T12:47:55.260" v="279" actId="14100"/>
          <ac:picMkLst>
            <pc:docMk/>
            <pc:sldMk cId="1562004219" sldId="256"/>
            <ac:picMk id="11" creationId="{E05F5EE8-319A-4590-8C27-7BB1C49F91C0}"/>
          </ac:picMkLst>
        </pc:picChg>
      </pc:sldChg>
      <pc:sldChg chg="modSp mod">
        <pc:chgData name="Dania Hanif" userId="1d9a2aa7-4e0c-485c-ae0c-215242018edd" providerId="ADAL" clId="{5B3410A4-BB07-48EC-A4EC-F9492878D71A}" dt="2021-07-27T16:00:45.255" v="514" actId="1076"/>
        <pc:sldMkLst>
          <pc:docMk/>
          <pc:sldMk cId="3724232382" sldId="277"/>
        </pc:sldMkLst>
        <pc:spChg chg="mod">
          <ac:chgData name="Dania Hanif" userId="1d9a2aa7-4e0c-485c-ae0c-215242018edd" providerId="ADAL" clId="{5B3410A4-BB07-48EC-A4EC-F9492878D71A}" dt="2021-07-26T12:50:17.737" v="305" actId="20577"/>
          <ac:spMkLst>
            <pc:docMk/>
            <pc:sldMk cId="3724232382" sldId="277"/>
            <ac:spMk id="3" creationId="{00000000-0000-0000-0000-000000000000}"/>
          </ac:spMkLst>
        </pc:spChg>
        <pc:picChg chg="mod">
          <ac:chgData name="Dania Hanif" userId="1d9a2aa7-4e0c-485c-ae0c-215242018edd" providerId="ADAL" clId="{5B3410A4-BB07-48EC-A4EC-F9492878D71A}" dt="2021-07-27T16:00:45.255" v="514" actId="1076"/>
          <ac:picMkLst>
            <pc:docMk/>
            <pc:sldMk cId="3724232382" sldId="277"/>
            <ac:picMk id="8" creationId="{FB19FFA1-BA41-4AF8-878A-14C7B9989F13}"/>
          </ac:picMkLst>
        </pc:picChg>
      </pc:sldChg>
      <pc:sldChg chg="addSp delSp modSp mod">
        <pc:chgData name="Dania Hanif" userId="1d9a2aa7-4e0c-485c-ae0c-215242018edd" providerId="ADAL" clId="{5B3410A4-BB07-48EC-A4EC-F9492878D71A}" dt="2021-07-26T12:48:16.048" v="283" actId="14100"/>
        <pc:sldMkLst>
          <pc:docMk/>
          <pc:sldMk cId="182034808" sldId="280"/>
        </pc:sldMkLst>
        <pc:spChg chg="mod">
          <ac:chgData name="Dania Hanif" userId="1d9a2aa7-4e0c-485c-ae0c-215242018edd" providerId="ADAL" clId="{5B3410A4-BB07-48EC-A4EC-F9492878D71A}" dt="2021-07-26T12:47:43.355" v="277" actId="1076"/>
          <ac:spMkLst>
            <pc:docMk/>
            <pc:sldMk cId="182034808" sldId="280"/>
            <ac:spMk id="9" creationId="{1E3E6369-EB15-4C87-BD6E-D56527A299AC}"/>
          </ac:spMkLst>
        </pc:spChg>
        <pc:grpChg chg="mod">
          <ac:chgData name="Dania Hanif" userId="1d9a2aa7-4e0c-485c-ae0c-215242018edd" providerId="ADAL" clId="{5B3410A4-BB07-48EC-A4EC-F9492878D71A}" dt="2021-07-26T12:48:16.048" v="283" actId="14100"/>
          <ac:grpSpMkLst>
            <pc:docMk/>
            <pc:sldMk cId="182034808" sldId="280"/>
            <ac:grpSpMk id="5" creationId="{0E42E3A0-848E-4B42-A783-B6D4E56C75D1}"/>
          </ac:grpSpMkLst>
        </pc:grpChg>
        <pc:picChg chg="del">
          <ac:chgData name="Dania Hanif" userId="1d9a2aa7-4e0c-485c-ae0c-215242018edd" providerId="ADAL" clId="{5B3410A4-BB07-48EC-A4EC-F9492878D71A}" dt="2021-07-26T12:48:03.251" v="280" actId="478"/>
          <ac:picMkLst>
            <pc:docMk/>
            <pc:sldMk cId="182034808" sldId="280"/>
            <ac:picMk id="8" creationId="{60EBDB58-D2EF-4483-AF4A-87671FDAEC04}"/>
          </ac:picMkLst>
        </pc:picChg>
        <pc:picChg chg="add mod">
          <ac:chgData name="Dania Hanif" userId="1d9a2aa7-4e0c-485c-ae0c-215242018edd" providerId="ADAL" clId="{5B3410A4-BB07-48EC-A4EC-F9492878D71A}" dt="2021-07-26T12:48:03.799" v="281"/>
          <ac:picMkLst>
            <pc:docMk/>
            <pc:sldMk cId="182034808" sldId="280"/>
            <ac:picMk id="10" creationId="{3D35737A-8E69-40CD-9072-44FBCE472330}"/>
          </ac:picMkLst>
        </pc:picChg>
      </pc:sldChg>
      <pc:sldChg chg="addSp delSp modSp mod">
        <pc:chgData name="Dania Hanif" userId="1d9a2aa7-4e0c-485c-ae0c-215242018edd" providerId="ADAL" clId="{5B3410A4-BB07-48EC-A4EC-F9492878D71A}" dt="2021-07-27T16:03:16.157" v="572" actId="404"/>
        <pc:sldMkLst>
          <pc:docMk/>
          <pc:sldMk cId="866093215" sldId="281"/>
        </pc:sldMkLst>
        <pc:spChg chg="mod">
          <ac:chgData name="Dania Hanif" userId="1d9a2aa7-4e0c-485c-ae0c-215242018edd" providerId="ADAL" clId="{5B3410A4-BB07-48EC-A4EC-F9492878D71A}" dt="2021-07-27T16:03:16.157" v="572" actId="404"/>
          <ac:spMkLst>
            <pc:docMk/>
            <pc:sldMk cId="866093215" sldId="281"/>
            <ac:spMk id="9" creationId="{1E3E6369-EB15-4C87-BD6E-D56527A299AC}"/>
          </ac:spMkLst>
        </pc:spChg>
        <pc:picChg chg="del">
          <ac:chgData name="Dania Hanif" userId="1d9a2aa7-4e0c-485c-ae0c-215242018edd" providerId="ADAL" clId="{5B3410A4-BB07-48EC-A4EC-F9492878D71A}" dt="2021-07-26T12:48:40.703" v="284" actId="478"/>
          <ac:picMkLst>
            <pc:docMk/>
            <pc:sldMk cId="866093215" sldId="281"/>
            <ac:picMk id="8" creationId="{60EBDB58-D2EF-4483-AF4A-87671FDAEC04}"/>
          </ac:picMkLst>
        </pc:picChg>
        <pc:picChg chg="add mod">
          <ac:chgData name="Dania Hanif" userId="1d9a2aa7-4e0c-485c-ae0c-215242018edd" providerId="ADAL" clId="{5B3410A4-BB07-48EC-A4EC-F9492878D71A}" dt="2021-07-26T12:48:50.685" v="286" actId="1076"/>
          <ac:picMkLst>
            <pc:docMk/>
            <pc:sldMk cId="866093215" sldId="281"/>
            <ac:picMk id="10" creationId="{DF80F56D-5F31-4F6B-AA17-A23AD69221F3}"/>
          </ac:picMkLst>
        </pc:picChg>
      </pc:sldChg>
      <pc:sldChg chg="modSp mod">
        <pc:chgData name="Dania Hanif" userId="1d9a2aa7-4e0c-485c-ae0c-215242018edd" providerId="ADAL" clId="{5B3410A4-BB07-48EC-A4EC-F9492878D71A}" dt="2021-07-28T11:14:52.113" v="573" actId="27636"/>
        <pc:sldMkLst>
          <pc:docMk/>
          <pc:sldMk cId="782598447" sldId="290"/>
        </pc:sldMkLst>
        <pc:spChg chg="mod">
          <ac:chgData name="Dania Hanif" userId="1d9a2aa7-4e0c-485c-ae0c-215242018edd" providerId="ADAL" clId="{5B3410A4-BB07-48EC-A4EC-F9492878D71A}" dt="2021-07-28T11:14:52.113" v="573" actId="27636"/>
          <ac:spMkLst>
            <pc:docMk/>
            <pc:sldMk cId="782598447" sldId="290"/>
            <ac:spMk id="3" creationId="{5E019E27-3E27-4C59-AB49-ECA3D913AC94}"/>
          </ac:spMkLst>
        </pc:spChg>
      </pc:sldChg>
      <pc:sldChg chg="modSp mod">
        <pc:chgData name="Dania Hanif" userId="1d9a2aa7-4e0c-485c-ae0c-215242018edd" providerId="ADAL" clId="{5B3410A4-BB07-48EC-A4EC-F9492878D71A}" dt="2021-07-27T16:01:53.502" v="517" actId="1076"/>
        <pc:sldMkLst>
          <pc:docMk/>
          <pc:sldMk cId="2178088058" sldId="291"/>
        </pc:sldMkLst>
        <pc:spChg chg="mod">
          <ac:chgData name="Dania Hanif" userId="1d9a2aa7-4e0c-485c-ae0c-215242018edd" providerId="ADAL" clId="{5B3410A4-BB07-48EC-A4EC-F9492878D71A}" dt="2021-07-27T16:01:53.502" v="517" actId="1076"/>
          <ac:spMkLst>
            <pc:docMk/>
            <pc:sldMk cId="2178088058" sldId="291"/>
            <ac:spMk id="3" creationId="{5E019E27-3E27-4C59-AB49-ECA3D913AC94}"/>
          </ac:spMkLst>
        </pc:spChg>
      </pc:sldChg>
      <pc:sldChg chg="add del">
        <pc:chgData name="Dania Hanif" userId="1d9a2aa7-4e0c-485c-ae0c-215242018edd" providerId="ADAL" clId="{5B3410A4-BB07-48EC-A4EC-F9492878D71A}" dt="2021-07-27T15:55:52.210" v="446" actId="2696"/>
        <pc:sldMkLst>
          <pc:docMk/>
          <pc:sldMk cId="1067364275" sldId="293"/>
        </pc:sldMkLst>
      </pc:sldChg>
      <pc:sldChg chg="addSp delSp modSp new mod modClrScheme chgLayout">
        <pc:chgData name="Dania Hanif" userId="1d9a2aa7-4e0c-485c-ae0c-215242018edd" providerId="ADAL" clId="{5B3410A4-BB07-48EC-A4EC-F9492878D71A}" dt="2021-07-28T11:59:51.871" v="574" actId="1076"/>
        <pc:sldMkLst>
          <pc:docMk/>
          <pc:sldMk cId="1643799451" sldId="294"/>
        </pc:sldMkLst>
        <pc:spChg chg="del">
          <ac:chgData name="Dania Hanif" userId="1d9a2aa7-4e0c-485c-ae0c-215242018edd" providerId="ADAL" clId="{5B3410A4-BB07-48EC-A4EC-F9492878D71A}" dt="2021-07-27T14:54:31.636" v="310" actId="478"/>
          <ac:spMkLst>
            <pc:docMk/>
            <pc:sldMk cId="1643799451" sldId="294"/>
            <ac:spMk id="2" creationId="{C3077EEE-BE8B-401C-97AF-C32CB22536C0}"/>
          </ac:spMkLst>
        </pc:spChg>
        <pc:spChg chg="del">
          <ac:chgData name="Dania Hanif" userId="1d9a2aa7-4e0c-485c-ae0c-215242018edd" providerId="ADAL" clId="{5B3410A4-BB07-48EC-A4EC-F9492878D71A}" dt="2021-07-27T14:54:23.492" v="309" actId="478"/>
          <ac:spMkLst>
            <pc:docMk/>
            <pc:sldMk cId="1643799451" sldId="294"/>
            <ac:spMk id="3" creationId="{2E6E157E-8604-4C3F-8B95-032BCDDD9D67}"/>
          </ac:spMkLst>
        </pc:spChg>
        <pc:spChg chg="add">
          <ac:chgData name="Dania Hanif" userId="1d9a2aa7-4e0c-485c-ae0c-215242018edd" providerId="ADAL" clId="{5B3410A4-BB07-48EC-A4EC-F9492878D71A}" dt="2021-07-27T14:57:21.242" v="334" actId="11529"/>
          <ac:spMkLst>
            <pc:docMk/>
            <pc:sldMk cId="1643799451" sldId="294"/>
            <ac:spMk id="7" creationId="{B771775F-22F3-4272-9C0B-2FAF61F536DA}"/>
          </ac:spMkLst>
        </pc:spChg>
        <pc:spChg chg="add mod">
          <ac:chgData name="Dania Hanif" userId="1d9a2aa7-4e0c-485c-ae0c-215242018edd" providerId="ADAL" clId="{5B3410A4-BB07-48EC-A4EC-F9492878D71A}" dt="2021-07-27T15:01:15.049" v="411" actId="1076"/>
          <ac:spMkLst>
            <pc:docMk/>
            <pc:sldMk cId="1643799451" sldId="294"/>
            <ac:spMk id="8" creationId="{61C921FF-216A-4A11-BAAC-08C5886F27CD}"/>
          </ac:spMkLst>
        </pc:spChg>
        <pc:spChg chg="add mod">
          <ac:chgData name="Dania Hanif" userId="1d9a2aa7-4e0c-485c-ae0c-215242018edd" providerId="ADAL" clId="{5B3410A4-BB07-48EC-A4EC-F9492878D71A}" dt="2021-07-27T15:01:20.285" v="412" actId="1076"/>
          <ac:spMkLst>
            <pc:docMk/>
            <pc:sldMk cId="1643799451" sldId="294"/>
            <ac:spMk id="9" creationId="{820DBECE-1D68-4BB4-A988-955A46BF68AE}"/>
          </ac:spMkLst>
        </pc:spChg>
        <pc:spChg chg="add mod">
          <ac:chgData name="Dania Hanif" userId="1d9a2aa7-4e0c-485c-ae0c-215242018edd" providerId="ADAL" clId="{5B3410A4-BB07-48EC-A4EC-F9492878D71A}" dt="2021-07-27T15:58:47.613" v="472" actId="1076"/>
          <ac:spMkLst>
            <pc:docMk/>
            <pc:sldMk cId="1643799451" sldId="294"/>
            <ac:spMk id="10" creationId="{4E119230-A43B-4A0C-8E5D-1F5AF9015D37}"/>
          </ac:spMkLst>
        </pc:spChg>
        <pc:spChg chg="add del">
          <ac:chgData name="Dania Hanif" userId="1d9a2aa7-4e0c-485c-ae0c-215242018edd" providerId="ADAL" clId="{5B3410A4-BB07-48EC-A4EC-F9492878D71A}" dt="2021-07-27T15:56:21.157" v="448" actId="22"/>
          <ac:spMkLst>
            <pc:docMk/>
            <pc:sldMk cId="1643799451" sldId="294"/>
            <ac:spMk id="12" creationId="{64F5AD1F-FC49-4E53-A2BE-4AABC9FA9E8B}"/>
          </ac:spMkLst>
        </pc:spChg>
        <pc:spChg chg="add mod">
          <ac:chgData name="Dania Hanif" userId="1d9a2aa7-4e0c-485c-ae0c-215242018edd" providerId="ADAL" clId="{5B3410A4-BB07-48EC-A4EC-F9492878D71A}" dt="2021-07-28T11:59:51.871" v="574" actId="1076"/>
          <ac:spMkLst>
            <pc:docMk/>
            <pc:sldMk cId="1643799451" sldId="294"/>
            <ac:spMk id="17" creationId="{80FBD1DB-EDC0-4568-8861-5437597A4F07}"/>
          </ac:spMkLst>
        </pc:spChg>
        <pc:picChg chg="add del mod">
          <ac:chgData name="Dania Hanif" userId="1d9a2aa7-4e0c-485c-ae0c-215242018edd" providerId="ADAL" clId="{5B3410A4-BB07-48EC-A4EC-F9492878D71A}" dt="2021-07-27T14:56:06.642" v="329" actId="478"/>
          <ac:picMkLst>
            <pc:docMk/>
            <pc:sldMk cId="1643799451" sldId="294"/>
            <ac:picMk id="4" creationId="{CA470C2B-986F-409B-B460-D9C9E38651EA}"/>
          </ac:picMkLst>
        </pc:picChg>
        <pc:picChg chg="add mod modCrop">
          <ac:chgData name="Dania Hanif" userId="1d9a2aa7-4e0c-485c-ae0c-215242018edd" providerId="ADAL" clId="{5B3410A4-BB07-48EC-A4EC-F9492878D71A}" dt="2021-07-27T15:58:26.528" v="471" actId="732"/>
          <ac:picMkLst>
            <pc:docMk/>
            <pc:sldMk cId="1643799451" sldId="294"/>
            <ac:picMk id="6" creationId="{0F251F73-C666-40D4-9A72-6836E95E650C}"/>
          </ac:picMkLst>
        </pc:picChg>
        <pc:picChg chg="add mod">
          <ac:chgData name="Dania Hanif" userId="1d9a2aa7-4e0c-485c-ae0c-215242018edd" providerId="ADAL" clId="{5B3410A4-BB07-48EC-A4EC-F9492878D71A}" dt="2021-07-27T15:56:59.247" v="456" actId="1076"/>
          <ac:picMkLst>
            <pc:docMk/>
            <pc:sldMk cId="1643799451" sldId="294"/>
            <ac:picMk id="14" creationId="{CCFF18D7-00CD-4F7D-BC5D-4B6FDA2156E1}"/>
          </ac:picMkLst>
        </pc:picChg>
        <pc:picChg chg="add mod">
          <ac:chgData name="Dania Hanif" userId="1d9a2aa7-4e0c-485c-ae0c-215242018edd" providerId="ADAL" clId="{5B3410A4-BB07-48EC-A4EC-F9492878D71A}" dt="2021-07-27T15:57:37.940" v="463" actId="1076"/>
          <ac:picMkLst>
            <pc:docMk/>
            <pc:sldMk cId="1643799451" sldId="294"/>
            <ac:picMk id="16" creationId="{5C814953-703A-4E12-8673-BEF5AF43D81A}"/>
          </ac:picMkLst>
        </pc:picChg>
      </pc:sldChg>
      <pc:sldChg chg="modSp mod">
        <pc:chgData name="Dania Hanif" userId="1d9a2aa7-4e0c-485c-ae0c-215242018edd" providerId="ADAL" clId="{5B3410A4-BB07-48EC-A4EC-F9492878D71A}" dt="2021-07-28T14:44:04.075" v="581" actId="255"/>
        <pc:sldMkLst>
          <pc:docMk/>
          <pc:sldMk cId="2229555148" sldId="299"/>
        </pc:sldMkLst>
        <pc:spChg chg="mod">
          <ac:chgData name="Dania Hanif" userId="1d9a2aa7-4e0c-485c-ae0c-215242018edd" providerId="ADAL" clId="{5B3410A4-BB07-48EC-A4EC-F9492878D71A}" dt="2021-07-28T14:44:04.075" v="581" actId="255"/>
          <ac:spMkLst>
            <pc:docMk/>
            <pc:sldMk cId="2229555148" sldId="299"/>
            <ac:spMk id="3" creationId="{5E019E27-3E27-4C59-AB49-ECA3D913AC94}"/>
          </ac:spMkLst>
        </pc:spChg>
      </pc:sldChg>
      <pc:sldChg chg="modSp mod">
        <pc:chgData name="Dania Hanif" userId="1d9a2aa7-4e0c-485c-ae0c-215242018edd" providerId="ADAL" clId="{5B3410A4-BB07-48EC-A4EC-F9492878D71A}" dt="2021-07-28T14:46:14.155" v="755" actId="255"/>
        <pc:sldMkLst>
          <pc:docMk/>
          <pc:sldMk cId="1695091245" sldId="301"/>
        </pc:sldMkLst>
        <pc:spChg chg="mod">
          <ac:chgData name="Dania Hanif" userId="1d9a2aa7-4e0c-485c-ae0c-215242018edd" providerId="ADAL" clId="{5B3410A4-BB07-48EC-A4EC-F9492878D71A}" dt="2021-07-28T14:46:14.155" v="755" actId="255"/>
          <ac:spMkLst>
            <pc:docMk/>
            <pc:sldMk cId="1695091245" sldId="301"/>
            <ac:spMk id="3" creationId="{5E019E27-3E27-4C59-AB49-ECA3D913AC9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439F0A-1C4D-4515-8ED9-9B6B05C5D2FB}" type="datetimeFigureOut">
              <a:rPr lang="en-GB" smtClean="0"/>
              <a:t>28/07/2021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BF39C9-4B43-4646-B03E-3C04BD9A6651}" type="slidenum">
              <a:rPr lang="en-GB" smtClean="0"/>
              <a:t>‹#›</a:t>
            </a:fld>
            <a:endParaRPr lang="en-GB"/>
          </a:p>
        </p:txBody>
      </p:sp>
    </p:spTree>
    <p:extLst>
      <p:ext uri="{BB962C8B-B14F-4D97-AF65-F5344CB8AC3E}">
        <p14:creationId xmlns:p14="http://schemas.microsoft.com/office/powerpoint/2010/main" val="836584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BF39C9-4B43-4646-B03E-3C04BD9A6651}" type="slidenum">
              <a:rPr lang="en-GB" smtClean="0"/>
              <a:t>1</a:t>
            </a:fld>
            <a:endParaRPr lang="en-GB"/>
          </a:p>
        </p:txBody>
      </p:sp>
    </p:spTree>
    <p:extLst>
      <p:ext uri="{BB962C8B-B14F-4D97-AF65-F5344CB8AC3E}">
        <p14:creationId xmlns:p14="http://schemas.microsoft.com/office/powerpoint/2010/main" val="3722921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BF39C9-4B43-4646-B03E-3C04BD9A6651}" type="slidenum">
              <a:rPr lang="en-GB" smtClean="0"/>
              <a:t>13</a:t>
            </a:fld>
            <a:endParaRPr lang="en-GB"/>
          </a:p>
        </p:txBody>
      </p:sp>
    </p:spTree>
    <p:extLst>
      <p:ext uri="{BB962C8B-B14F-4D97-AF65-F5344CB8AC3E}">
        <p14:creationId xmlns:p14="http://schemas.microsoft.com/office/powerpoint/2010/main" val="3662019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BF39C9-4B43-4646-B03E-3C04BD9A6651}" type="slidenum">
              <a:rPr lang="en-GB" smtClean="0"/>
              <a:t>14</a:t>
            </a:fld>
            <a:endParaRPr lang="en-GB"/>
          </a:p>
        </p:txBody>
      </p:sp>
    </p:spTree>
    <p:extLst>
      <p:ext uri="{BB962C8B-B14F-4D97-AF65-F5344CB8AC3E}">
        <p14:creationId xmlns:p14="http://schemas.microsoft.com/office/powerpoint/2010/main" val="4293575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BF39C9-4B43-4646-B03E-3C04BD9A6651}" type="slidenum">
              <a:rPr lang="en-GB" smtClean="0"/>
              <a:t>15</a:t>
            </a:fld>
            <a:endParaRPr lang="en-GB"/>
          </a:p>
        </p:txBody>
      </p:sp>
    </p:spTree>
    <p:extLst>
      <p:ext uri="{BB962C8B-B14F-4D97-AF65-F5344CB8AC3E}">
        <p14:creationId xmlns:p14="http://schemas.microsoft.com/office/powerpoint/2010/main" val="297741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BF39C9-4B43-4646-B03E-3C04BD9A6651}" type="slidenum">
              <a:rPr lang="en-GB" smtClean="0"/>
              <a:t>16</a:t>
            </a:fld>
            <a:endParaRPr lang="en-GB"/>
          </a:p>
        </p:txBody>
      </p:sp>
    </p:spTree>
    <p:extLst>
      <p:ext uri="{BB962C8B-B14F-4D97-AF65-F5344CB8AC3E}">
        <p14:creationId xmlns:p14="http://schemas.microsoft.com/office/powerpoint/2010/main" val="2217656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BF39C9-4B43-4646-B03E-3C04BD9A6651}" type="slidenum">
              <a:rPr lang="en-GB" smtClean="0"/>
              <a:t>17</a:t>
            </a:fld>
            <a:endParaRPr lang="en-GB"/>
          </a:p>
        </p:txBody>
      </p:sp>
    </p:spTree>
    <p:extLst>
      <p:ext uri="{BB962C8B-B14F-4D97-AF65-F5344CB8AC3E}">
        <p14:creationId xmlns:p14="http://schemas.microsoft.com/office/powerpoint/2010/main" val="1775810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BF39C9-4B43-4646-B03E-3C04BD9A6651}" type="slidenum">
              <a:rPr lang="en-GB" smtClean="0"/>
              <a:t>18</a:t>
            </a:fld>
            <a:endParaRPr lang="en-GB"/>
          </a:p>
        </p:txBody>
      </p:sp>
    </p:spTree>
    <p:extLst>
      <p:ext uri="{BB962C8B-B14F-4D97-AF65-F5344CB8AC3E}">
        <p14:creationId xmlns:p14="http://schemas.microsoft.com/office/powerpoint/2010/main" val="2028411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BF39C9-4B43-4646-B03E-3C04BD9A6651}" type="slidenum">
              <a:rPr lang="en-GB" smtClean="0"/>
              <a:t>3</a:t>
            </a:fld>
            <a:endParaRPr lang="en-GB"/>
          </a:p>
        </p:txBody>
      </p:sp>
    </p:spTree>
    <p:extLst>
      <p:ext uri="{BB962C8B-B14F-4D97-AF65-F5344CB8AC3E}">
        <p14:creationId xmlns:p14="http://schemas.microsoft.com/office/powerpoint/2010/main" val="743522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BF39C9-4B43-4646-B03E-3C04BD9A6651}" type="slidenum">
              <a:rPr lang="en-GB" smtClean="0"/>
              <a:t>4</a:t>
            </a:fld>
            <a:endParaRPr lang="en-GB"/>
          </a:p>
        </p:txBody>
      </p:sp>
    </p:spTree>
    <p:extLst>
      <p:ext uri="{BB962C8B-B14F-4D97-AF65-F5344CB8AC3E}">
        <p14:creationId xmlns:p14="http://schemas.microsoft.com/office/powerpoint/2010/main" val="4235955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BF39C9-4B43-4646-B03E-3C04BD9A6651}" type="slidenum">
              <a:rPr lang="en-GB" smtClean="0"/>
              <a:t>5</a:t>
            </a:fld>
            <a:endParaRPr lang="en-GB"/>
          </a:p>
        </p:txBody>
      </p:sp>
    </p:spTree>
    <p:extLst>
      <p:ext uri="{BB962C8B-B14F-4D97-AF65-F5344CB8AC3E}">
        <p14:creationId xmlns:p14="http://schemas.microsoft.com/office/powerpoint/2010/main" val="1324988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BF39C9-4B43-4646-B03E-3C04BD9A6651}" type="slidenum">
              <a:rPr lang="en-GB" smtClean="0"/>
              <a:t>6</a:t>
            </a:fld>
            <a:endParaRPr lang="en-GB"/>
          </a:p>
        </p:txBody>
      </p:sp>
    </p:spTree>
    <p:extLst>
      <p:ext uri="{BB962C8B-B14F-4D97-AF65-F5344CB8AC3E}">
        <p14:creationId xmlns:p14="http://schemas.microsoft.com/office/powerpoint/2010/main" val="710870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BF39C9-4B43-4646-B03E-3C04BD9A6651}" type="slidenum">
              <a:rPr lang="en-GB" smtClean="0"/>
              <a:t>7</a:t>
            </a:fld>
            <a:endParaRPr lang="en-GB"/>
          </a:p>
        </p:txBody>
      </p:sp>
    </p:spTree>
    <p:extLst>
      <p:ext uri="{BB962C8B-B14F-4D97-AF65-F5344CB8AC3E}">
        <p14:creationId xmlns:p14="http://schemas.microsoft.com/office/powerpoint/2010/main" val="4205436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BF39C9-4B43-4646-B03E-3C04BD9A6651}" type="slidenum">
              <a:rPr lang="en-GB" smtClean="0"/>
              <a:t>8</a:t>
            </a:fld>
            <a:endParaRPr lang="en-GB"/>
          </a:p>
        </p:txBody>
      </p:sp>
    </p:spTree>
    <p:extLst>
      <p:ext uri="{BB962C8B-B14F-4D97-AF65-F5344CB8AC3E}">
        <p14:creationId xmlns:p14="http://schemas.microsoft.com/office/powerpoint/2010/main" val="3112258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BF39C9-4B43-4646-B03E-3C04BD9A6651}" type="slidenum">
              <a:rPr lang="en-GB" smtClean="0"/>
              <a:t>9</a:t>
            </a:fld>
            <a:endParaRPr lang="en-GB"/>
          </a:p>
        </p:txBody>
      </p:sp>
    </p:spTree>
    <p:extLst>
      <p:ext uri="{BB962C8B-B14F-4D97-AF65-F5344CB8AC3E}">
        <p14:creationId xmlns:p14="http://schemas.microsoft.com/office/powerpoint/2010/main" val="3513730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BF39C9-4B43-4646-B03E-3C04BD9A6651}" type="slidenum">
              <a:rPr lang="en-GB" smtClean="0"/>
              <a:t>11</a:t>
            </a:fld>
            <a:endParaRPr lang="en-GB"/>
          </a:p>
        </p:txBody>
      </p:sp>
    </p:spTree>
    <p:extLst>
      <p:ext uri="{BB962C8B-B14F-4D97-AF65-F5344CB8AC3E}">
        <p14:creationId xmlns:p14="http://schemas.microsoft.com/office/powerpoint/2010/main" val="4118450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MHP Title Slid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395418"/>
            <a:ext cx="7772400" cy="1470025"/>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3220435"/>
            <a:ext cx="6400800" cy="1752600"/>
          </a:xfrm>
        </p:spPr>
        <p:txBody>
          <a:bodyPr/>
          <a:lstStyle>
            <a:lvl1pPr marL="0" indent="0" algn="ctr">
              <a:buNone/>
              <a:defRPr>
                <a:solidFill>
                  <a:srgbClr val="D25515"/>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609711" y="6356356"/>
            <a:ext cx="2133600" cy="365125"/>
          </a:xfrm>
        </p:spPr>
        <p:txBody>
          <a:bodyPr/>
          <a:lstStyle>
            <a:lvl1pPr algn="r">
              <a:defRPr/>
            </a:lvl1pPr>
          </a:lstStyle>
          <a:p>
            <a:fld id="{B5D5DBC7-C6A1-6546-B0E4-1761948BCD92}" type="datetimeFigureOut">
              <a:rPr lang="en-US" smtClean="0"/>
              <a:pPr/>
              <a:t>7/28/2021</a:t>
            </a:fld>
            <a:endParaRPr lang="en-US"/>
          </a:p>
        </p:txBody>
      </p:sp>
    </p:spTree>
    <p:extLst>
      <p:ext uri="{BB962C8B-B14F-4D97-AF65-F5344CB8AC3E}">
        <p14:creationId xmlns:p14="http://schemas.microsoft.com/office/powerpoint/2010/main" val="3664989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D5DBC7-C6A1-6546-B0E4-1761948BCD92}"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9BE90-C196-0741-9B7B-0AF3F2DD0DED}" type="slidenum">
              <a:rPr lang="en-US" smtClean="0"/>
              <a:t>‹#›</a:t>
            </a:fld>
            <a:endParaRPr lang="en-US"/>
          </a:p>
        </p:txBody>
      </p:sp>
    </p:spTree>
    <p:extLst>
      <p:ext uri="{BB962C8B-B14F-4D97-AF65-F5344CB8AC3E}">
        <p14:creationId xmlns:p14="http://schemas.microsoft.com/office/powerpoint/2010/main" val="890057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D5DBC7-C6A1-6546-B0E4-1761948BCD92}"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9BE90-C196-0741-9B7B-0AF3F2DD0DED}" type="slidenum">
              <a:rPr lang="en-US" smtClean="0"/>
              <a:t>‹#›</a:t>
            </a:fld>
            <a:endParaRPr lang="en-US"/>
          </a:p>
        </p:txBody>
      </p:sp>
    </p:spTree>
    <p:extLst>
      <p:ext uri="{BB962C8B-B14F-4D97-AF65-F5344CB8AC3E}">
        <p14:creationId xmlns:p14="http://schemas.microsoft.com/office/powerpoint/2010/main" val="347542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99D171-B7BA-4572-AC6B-259B781C105E}" type="datetimeFigureOut">
              <a:rPr lang="en-GB" smtClean="0"/>
              <a:t>28/07/2021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3BDC87-FF11-442B-A1B3-2B2EA094B322}" type="slidenum">
              <a:rPr lang="en-GB" smtClean="0"/>
              <a:t>‹#›</a:t>
            </a:fld>
            <a:endParaRPr lang="en-GB"/>
          </a:p>
        </p:txBody>
      </p:sp>
    </p:spTree>
    <p:extLst>
      <p:ext uri="{BB962C8B-B14F-4D97-AF65-F5344CB8AC3E}">
        <p14:creationId xmlns:p14="http://schemas.microsoft.com/office/powerpoint/2010/main" val="4154098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9D171-B7BA-4572-AC6B-259B781C105E}" type="datetimeFigureOut">
              <a:rPr lang="en-GB" smtClean="0"/>
              <a:t>28/07/2021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3BDC87-FF11-442B-A1B3-2B2EA094B322}" type="slidenum">
              <a:rPr lang="en-GB" smtClean="0"/>
              <a:t>‹#›</a:t>
            </a:fld>
            <a:endParaRPr lang="en-GB"/>
          </a:p>
        </p:txBody>
      </p:sp>
    </p:spTree>
    <p:extLst>
      <p:ext uri="{BB962C8B-B14F-4D97-AF65-F5344CB8AC3E}">
        <p14:creationId xmlns:p14="http://schemas.microsoft.com/office/powerpoint/2010/main" val="3409303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99D171-B7BA-4572-AC6B-259B781C105E}" type="datetimeFigureOut">
              <a:rPr lang="en-GB" smtClean="0"/>
              <a:t>28/07/2021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3BDC87-FF11-442B-A1B3-2B2EA094B322}" type="slidenum">
              <a:rPr lang="en-GB" smtClean="0"/>
              <a:t>‹#›</a:t>
            </a:fld>
            <a:endParaRPr lang="en-GB"/>
          </a:p>
        </p:txBody>
      </p:sp>
    </p:spTree>
    <p:extLst>
      <p:ext uri="{BB962C8B-B14F-4D97-AF65-F5344CB8AC3E}">
        <p14:creationId xmlns:p14="http://schemas.microsoft.com/office/powerpoint/2010/main" val="524026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99D171-B7BA-4572-AC6B-259B781C105E}" type="datetimeFigureOut">
              <a:rPr lang="en-GB" smtClean="0"/>
              <a:t>28/07/2021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3BDC87-FF11-442B-A1B3-2B2EA094B322}" type="slidenum">
              <a:rPr lang="en-GB" smtClean="0"/>
              <a:t>‹#›</a:t>
            </a:fld>
            <a:endParaRPr lang="en-GB"/>
          </a:p>
        </p:txBody>
      </p:sp>
    </p:spTree>
    <p:extLst>
      <p:ext uri="{BB962C8B-B14F-4D97-AF65-F5344CB8AC3E}">
        <p14:creationId xmlns:p14="http://schemas.microsoft.com/office/powerpoint/2010/main" val="1903524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99D171-B7BA-4572-AC6B-259B781C105E}" type="datetimeFigureOut">
              <a:rPr lang="en-GB" smtClean="0"/>
              <a:t>28/07/2021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3BDC87-FF11-442B-A1B3-2B2EA094B322}" type="slidenum">
              <a:rPr lang="en-GB" smtClean="0"/>
              <a:t>‹#›</a:t>
            </a:fld>
            <a:endParaRPr lang="en-GB"/>
          </a:p>
        </p:txBody>
      </p:sp>
    </p:spTree>
    <p:extLst>
      <p:ext uri="{BB962C8B-B14F-4D97-AF65-F5344CB8AC3E}">
        <p14:creationId xmlns:p14="http://schemas.microsoft.com/office/powerpoint/2010/main" val="2852844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99D171-B7BA-4572-AC6B-259B781C105E}" type="datetimeFigureOut">
              <a:rPr lang="en-GB" smtClean="0"/>
              <a:t>28/07/2021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3BDC87-FF11-442B-A1B3-2B2EA094B322}" type="slidenum">
              <a:rPr lang="en-GB" smtClean="0"/>
              <a:t>‹#›</a:t>
            </a:fld>
            <a:endParaRPr lang="en-GB"/>
          </a:p>
        </p:txBody>
      </p:sp>
    </p:spTree>
    <p:extLst>
      <p:ext uri="{BB962C8B-B14F-4D97-AF65-F5344CB8AC3E}">
        <p14:creationId xmlns:p14="http://schemas.microsoft.com/office/powerpoint/2010/main" val="729261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9D171-B7BA-4572-AC6B-259B781C105E}" type="datetimeFigureOut">
              <a:rPr lang="en-GB" smtClean="0"/>
              <a:t>28/07/2021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3BDC87-FF11-442B-A1B3-2B2EA094B322}" type="slidenum">
              <a:rPr lang="en-GB" smtClean="0"/>
              <a:t>‹#›</a:t>
            </a:fld>
            <a:endParaRPr lang="en-GB"/>
          </a:p>
        </p:txBody>
      </p:sp>
    </p:spTree>
    <p:extLst>
      <p:ext uri="{BB962C8B-B14F-4D97-AF65-F5344CB8AC3E}">
        <p14:creationId xmlns:p14="http://schemas.microsoft.com/office/powerpoint/2010/main" val="3187825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99D171-B7BA-4572-AC6B-259B781C105E}" type="datetimeFigureOut">
              <a:rPr lang="en-GB" smtClean="0"/>
              <a:t>28/07/2021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3BDC87-FF11-442B-A1B3-2B2EA094B322}" type="slidenum">
              <a:rPr lang="en-GB" smtClean="0"/>
              <a:t>‹#›</a:t>
            </a:fld>
            <a:endParaRPr lang="en-GB"/>
          </a:p>
        </p:txBody>
      </p:sp>
    </p:spTree>
    <p:extLst>
      <p:ext uri="{BB962C8B-B14F-4D97-AF65-F5344CB8AC3E}">
        <p14:creationId xmlns:p14="http://schemas.microsoft.com/office/powerpoint/2010/main" val="275198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AMHP Contents Slide-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
            <a:ext cx="9144000" cy="6855715"/>
          </a:xfrm>
          <a:prstGeom prst="rect">
            <a:avLst/>
          </a:prstGeom>
        </p:spPr>
      </p:pic>
      <p:sp>
        <p:nvSpPr>
          <p:cNvPr id="2" name="Title 1"/>
          <p:cNvSpPr>
            <a:spLocks noGrp="1"/>
          </p:cNvSpPr>
          <p:nvPr>
            <p:ph type="title"/>
          </p:nvPr>
        </p:nvSpPr>
        <p:spPr>
          <a:xfrm>
            <a:off x="295914" y="940605"/>
            <a:ext cx="8581459" cy="884091"/>
          </a:xfrm>
        </p:spPr>
        <p:txBody>
          <a:bodyPr/>
          <a:lstStyle>
            <a:lvl1pPr algn="l">
              <a:defRPr>
                <a:solidFill>
                  <a:srgbClr val="01603E"/>
                </a:solidFill>
              </a:defRPr>
            </a:lvl1pPr>
          </a:lstStyle>
          <a:p>
            <a:r>
              <a:rPr lang="en-US"/>
              <a:t>Click to edit Master title style</a:t>
            </a:r>
          </a:p>
        </p:txBody>
      </p:sp>
      <p:sp>
        <p:nvSpPr>
          <p:cNvPr id="3" name="Content Placeholder 2"/>
          <p:cNvSpPr>
            <a:spLocks noGrp="1"/>
          </p:cNvSpPr>
          <p:nvPr>
            <p:ph idx="1"/>
          </p:nvPr>
        </p:nvSpPr>
        <p:spPr>
          <a:xfrm>
            <a:off x="295914" y="2046618"/>
            <a:ext cx="8581459" cy="4079551"/>
          </a:xfrm>
        </p:spPr>
        <p:txBody>
          <a:bodyPr/>
          <a:lstStyle>
            <a:lvl1pPr>
              <a:defRPr>
                <a:solidFill>
                  <a:srgbClr val="575756"/>
                </a:solidFill>
              </a:defRPr>
            </a:lvl1pPr>
            <a:lvl2pPr>
              <a:defRPr>
                <a:solidFill>
                  <a:srgbClr val="575756"/>
                </a:solidFill>
              </a:defRPr>
            </a:lvl2pPr>
            <a:lvl3pPr>
              <a:defRPr>
                <a:solidFill>
                  <a:srgbClr val="575756"/>
                </a:solidFill>
              </a:defRPr>
            </a:lvl3pPr>
            <a:lvl4pPr>
              <a:defRPr>
                <a:solidFill>
                  <a:srgbClr val="575756"/>
                </a:solidFill>
              </a:defRPr>
            </a:lvl4pPr>
            <a:lvl5pPr>
              <a:defRPr>
                <a:solidFill>
                  <a:srgbClr val="5757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743770" y="6242686"/>
            <a:ext cx="2133600" cy="178014"/>
          </a:xfrm>
        </p:spPr>
        <p:txBody>
          <a:bodyPr/>
          <a:lstStyle/>
          <a:p>
            <a:fld id="{B5D5DBC7-C6A1-6546-B0E4-1761948BCD92}" type="datetimeFigureOut">
              <a:rPr lang="en-US" smtClean="0"/>
              <a:t>7/28/2021</a:t>
            </a:fld>
            <a:endParaRPr lang="en-US"/>
          </a:p>
        </p:txBody>
      </p:sp>
      <p:pic>
        <p:nvPicPr>
          <p:cNvPr id="7" name="Picture 6" descr="A blue and white logo&#10;&#10;Description automatically generated with low confidence">
            <a:extLst>
              <a:ext uri="{FF2B5EF4-FFF2-40B4-BE49-F238E27FC236}">
                <a16:creationId xmlns:a16="http://schemas.microsoft.com/office/drawing/2014/main" id="{71497A4E-0E5F-4194-80E2-6CAD718B6E52}"/>
              </a:ext>
            </a:extLst>
          </p:cNvPr>
          <p:cNvPicPr>
            <a:picLocks noChangeAspect="1"/>
          </p:cNvPicPr>
          <p:nvPr userDrawn="1"/>
        </p:nvPicPr>
        <p:blipFill>
          <a:blip r:embed="rId3"/>
          <a:stretch>
            <a:fillRect/>
          </a:stretch>
        </p:blipFill>
        <p:spPr>
          <a:xfrm>
            <a:off x="6724432" y="211051"/>
            <a:ext cx="869594" cy="455149"/>
          </a:xfrm>
          <a:prstGeom prst="rect">
            <a:avLst/>
          </a:prstGeom>
        </p:spPr>
      </p:pic>
    </p:spTree>
    <p:extLst>
      <p:ext uri="{BB962C8B-B14F-4D97-AF65-F5344CB8AC3E}">
        <p14:creationId xmlns:p14="http://schemas.microsoft.com/office/powerpoint/2010/main" val="1649000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99D171-B7BA-4572-AC6B-259B781C105E}" type="datetimeFigureOut">
              <a:rPr lang="en-GB" smtClean="0"/>
              <a:t>28/07/2021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3BDC87-FF11-442B-A1B3-2B2EA094B322}" type="slidenum">
              <a:rPr lang="en-GB" smtClean="0"/>
              <a:t>‹#›</a:t>
            </a:fld>
            <a:endParaRPr lang="en-GB"/>
          </a:p>
        </p:txBody>
      </p:sp>
    </p:spTree>
    <p:extLst>
      <p:ext uri="{BB962C8B-B14F-4D97-AF65-F5344CB8AC3E}">
        <p14:creationId xmlns:p14="http://schemas.microsoft.com/office/powerpoint/2010/main" val="2563091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9D171-B7BA-4572-AC6B-259B781C105E}" type="datetimeFigureOut">
              <a:rPr lang="en-GB" smtClean="0"/>
              <a:t>28/07/2021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3BDC87-FF11-442B-A1B3-2B2EA094B322}" type="slidenum">
              <a:rPr lang="en-GB" smtClean="0"/>
              <a:t>‹#›</a:t>
            </a:fld>
            <a:endParaRPr lang="en-GB"/>
          </a:p>
        </p:txBody>
      </p:sp>
    </p:spTree>
    <p:extLst>
      <p:ext uri="{BB962C8B-B14F-4D97-AF65-F5344CB8AC3E}">
        <p14:creationId xmlns:p14="http://schemas.microsoft.com/office/powerpoint/2010/main" val="332839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9D171-B7BA-4572-AC6B-259B781C105E}" type="datetimeFigureOut">
              <a:rPr lang="en-GB" smtClean="0"/>
              <a:t>28/07/2021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3BDC87-FF11-442B-A1B3-2B2EA094B322}" type="slidenum">
              <a:rPr lang="en-GB" smtClean="0"/>
              <a:t>‹#›</a:t>
            </a:fld>
            <a:endParaRPr lang="en-GB"/>
          </a:p>
        </p:txBody>
      </p:sp>
    </p:spTree>
    <p:extLst>
      <p:ext uri="{BB962C8B-B14F-4D97-AF65-F5344CB8AC3E}">
        <p14:creationId xmlns:p14="http://schemas.microsoft.com/office/powerpoint/2010/main" val="3408225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D5DBC7-C6A1-6546-B0E4-1761948BCD92}"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9BE90-C196-0741-9B7B-0AF3F2DD0DED}" type="slidenum">
              <a:rPr lang="en-US" smtClean="0"/>
              <a:t>‹#›</a:t>
            </a:fld>
            <a:endParaRPr lang="en-US"/>
          </a:p>
        </p:txBody>
      </p:sp>
    </p:spTree>
    <p:extLst>
      <p:ext uri="{BB962C8B-B14F-4D97-AF65-F5344CB8AC3E}">
        <p14:creationId xmlns:p14="http://schemas.microsoft.com/office/powerpoint/2010/main" val="347836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D5DBC7-C6A1-6546-B0E4-1761948BCD92}" type="datetimeFigureOut">
              <a:rPr lang="en-US" smtClean="0"/>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9BE90-C196-0741-9B7B-0AF3F2DD0DED}" type="slidenum">
              <a:rPr lang="en-US" smtClean="0"/>
              <a:t>‹#›</a:t>
            </a:fld>
            <a:endParaRPr lang="en-US"/>
          </a:p>
        </p:txBody>
      </p:sp>
    </p:spTree>
    <p:extLst>
      <p:ext uri="{BB962C8B-B14F-4D97-AF65-F5344CB8AC3E}">
        <p14:creationId xmlns:p14="http://schemas.microsoft.com/office/powerpoint/2010/main" val="3984123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D5DBC7-C6A1-6546-B0E4-1761948BCD92}" type="datetimeFigureOut">
              <a:rPr lang="en-US" smtClean="0"/>
              <a:t>7/28/2021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D9BE90-C196-0741-9B7B-0AF3F2DD0DED}" type="slidenum">
              <a:rPr lang="en-US" smtClean="0"/>
              <a:t>‹#›</a:t>
            </a:fld>
            <a:endParaRPr lang="en-US"/>
          </a:p>
        </p:txBody>
      </p:sp>
    </p:spTree>
    <p:extLst>
      <p:ext uri="{BB962C8B-B14F-4D97-AF65-F5344CB8AC3E}">
        <p14:creationId xmlns:p14="http://schemas.microsoft.com/office/powerpoint/2010/main" val="2946230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D5DBC7-C6A1-6546-B0E4-1761948BCD92}" type="datetimeFigureOut">
              <a:rPr lang="en-US" smtClean="0"/>
              <a:t>7/28/2021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D9BE90-C196-0741-9B7B-0AF3F2DD0DED}" type="slidenum">
              <a:rPr lang="en-US" smtClean="0"/>
              <a:t>‹#›</a:t>
            </a:fld>
            <a:endParaRPr lang="en-US"/>
          </a:p>
        </p:txBody>
      </p:sp>
    </p:spTree>
    <p:extLst>
      <p:ext uri="{BB962C8B-B14F-4D97-AF65-F5344CB8AC3E}">
        <p14:creationId xmlns:p14="http://schemas.microsoft.com/office/powerpoint/2010/main" val="1879890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D5DBC7-C6A1-6546-B0E4-1761948BCD92}" type="datetimeFigureOut">
              <a:rPr lang="en-US" smtClean="0"/>
              <a:t>7/28/2021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D9BE90-C196-0741-9B7B-0AF3F2DD0DED}" type="slidenum">
              <a:rPr lang="en-US" smtClean="0"/>
              <a:t>‹#›</a:t>
            </a:fld>
            <a:endParaRPr lang="en-US"/>
          </a:p>
        </p:txBody>
      </p:sp>
    </p:spTree>
    <p:extLst>
      <p:ext uri="{BB962C8B-B14F-4D97-AF65-F5344CB8AC3E}">
        <p14:creationId xmlns:p14="http://schemas.microsoft.com/office/powerpoint/2010/main" val="4234242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D5DBC7-C6A1-6546-B0E4-1761948BCD92}" type="datetimeFigureOut">
              <a:rPr lang="en-US" smtClean="0"/>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9BE90-C196-0741-9B7B-0AF3F2DD0DED}" type="slidenum">
              <a:rPr lang="en-US" smtClean="0"/>
              <a:t>‹#›</a:t>
            </a:fld>
            <a:endParaRPr lang="en-US"/>
          </a:p>
        </p:txBody>
      </p:sp>
    </p:spTree>
    <p:extLst>
      <p:ext uri="{BB962C8B-B14F-4D97-AF65-F5344CB8AC3E}">
        <p14:creationId xmlns:p14="http://schemas.microsoft.com/office/powerpoint/2010/main" val="823410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D5DBC7-C6A1-6546-B0E4-1761948BCD92}" type="datetimeFigureOut">
              <a:rPr lang="en-US" smtClean="0"/>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9BE90-C196-0741-9B7B-0AF3F2DD0DED}" type="slidenum">
              <a:rPr lang="en-US" smtClean="0"/>
              <a:t>‹#›</a:t>
            </a:fld>
            <a:endParaRPr lang="en-US"/>
          </a:p>
        </p:txBody>
      </p:sp>
    </p:spTree>
    <p:extLst>
      <p:ext uri="{BB962C8B-B14F-4D97-AF65-F5344CB8AC3E}">
        <p14:creationId xmlns:p14="http://schemas.microsoft.com/office/powerpoint/2010/main" val="1225247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5DBC7-C6A1-6546-B0E4-1761948BCD92}" type="datetimeFigureOut">
              <a:rPr lang="en-US" smtClean="0"/>
              <a:t>7/28/2021</a:t>
            </a:fld>
            <a:endParaRPr 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9BE90-C196-0741-9B7B-0AF3F2DD0DED}" type="slidenum">
              <a:rPr lang="en-US" smtClean="0"/>
              <a:t>‹#›</a:t>
            </a:fld>
            <a:endParaRPr lang="en-US"/>
          </a:p>
        </p:txBody>
      </p:sp>
    </p:spTree>
    <p:extLst>
      <p:ext uri="{BB962C8B-B14F-4D97-AF65-F5344CB8AC3E}">
        <p14:creationId xmlns:p14="http://schemas.microsoft.com/office/powerpoint/2010/main" val="3881774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9D171-B7BA-4572-AC6B-259B781C105E}" type="datetimeFigureOut">
              <a:rPr lang="en-GB" smtClean="0"/>
              <a:t>28/07/2021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BDC87-FF11-442B-A1B3-2B2EA094B322}" type="slidenum">
              <a:rPr lang="en-GB" smtClean="0"/>
              <a:t>‹#›</a:t>
            </a:fld>
            <a:endParaRPr lang="en-GB"/>
          </a:p>
        </p:txBody>
      </p:sp>
    </p:spTree>
    <p:extLst>
      <p:ext uri="{BB962C8B-B14F-4D97-AF65-F5344CB8AC3E}">
        <p14:creationId xmlns:p14="http://schemas.microsoft.com/office/powerpoint/2010/main" val="10216782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amhp.org.uk/first-grants-awarded-mhs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s://amhp.org.uk/first-grants-awarded-mhs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electronics&#10;&#10;Description automatically generated">
            <a:extLst>
              <a:ext uri="{FF2B5EF4-FFF2-40B4-BE49-F238E27FC236}">
                <a16:creationId xmlns:a16="http://schemas.microsoft.com/office/drawing/2014/main" id="{0F251F73-C666-40D4-9A72-6836E95E650C}"/>
              </a:ext>
            </a:extLst>
          </p:cNvPr>
          <p:cNvPicPr>
            <a:picLocks noChangeAspect="1"/>
          </p:cNvPicPr>
          <p:nvPr/>
        </p:nvPicPr>
        <p:blipFill rotWithShape="1">
          <a:blip r:embed="rId3">
            <a:extLst>
              <a:ext uri="{28A0092B-C50C-407E-A947-70E740481C1C}">
                <a14:useLocalDpi xmlns:a14="http://schemas.microsoft.com/office/drawing/2010/main" val="0"/>
              </a:ext>
            </a:extLst>
          </a:blip>
          <a:srcRect l="10302" r="11031" b="-1"/>
          <a:stretch/>
        </p:blipFill>
        <p:spPr>
          <a:xfrm>
            <a:off x="20" y="10"/>
            <a:ext cx="9143980" cy="6857990"/>
          </a:xfrm>
          <a:prstGeom prst="rect">
            <a:avLst/>
          </a:prstGeom>
          <a:noFill/>
        </p:spPr>
      </p:pic>
      <p:sp>
        <p:nvSpPr>
          <p:cNvPr id="7" name="Rectangle 6">
            <a:extLst>
              <a:ext uri="{FF2B5EF4-FFF2-40B4-BE49-F238E27FC236}">
                <a16:creationId xmlns:a16="http://schemas.microsoft.com/office/drawing/2014/main" id="{B771775F-22F3-4272-9C0B-2FAF61F536DA}"/>
              </a:ext>
            </a:extLst>
          </p:cNvPr>
          <p:cNvSpPr/>
          <p:nvPr/>
        </p:nvSpPr>
        <p:spPr>
          <a:xfrm>
            <a:off x="-1065229" y="103695"/>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1C921FF-216A-4A11-BAAC-08C5886F27CD}"/>
              </a:ext>
            </a:extLst>
          </p:cNvPr>
          <p:cNvSpPr/>
          <p:nvPr/>
        </p:nvSpPr>
        <p:spPr>
          <a:xfrm>
            <a:off x="3124986" y="3429000"/>
            <a:ext cx="2894027" cy="1036949"/>
          </a:xfrm>
          <a:prstGeom prst="rect">
            <a:avLst/>
          </a:prstGeom>
          <a:solidFill>
            <a:srgbClr val="01603E"/>
          </a:solidFill>
          <a:ln>
            <a:solidFill>
              <a:srgbClr val="01603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20DBECE-1D68-4BB4-A988-955A46BF68AE}"/>
              </a:ext>
            </a:extLst>
          </p:cNvPr>
          <p:cNvSpPr txBox="1"/>
          <p:nvPr/>
        </p:nvSpPr>
        <p:spPr>
          <a:xfrm>
            <a:off x="3124985" y="3525626"/>
            <a:ext cx="2894027" cy="307777"/>
          </a:xfrm>
          <a:prstGeom prst="rect">
            <a:avLst/>
          </a:prstGeom>
          <a:noFill/>
        </p:spPr>
        <p:txBody>
          <a:bodyPr wrap="square" rtlCol="0">
            <a:spAutoFit/>
          </a:bodyPr>
          <a:lstStyle/>
          <a:p>
            <a:pPr algn="ctr"/>
            <a:r>
              <a:rPr lang="en-US" sz="1400">
                <a:solidFill>
                  <a:schemeClr val="bg1"/>
                </a:solidFill>
                <a:latin typeface="Raleway SemiBold" pitchFamily="2" charset="0"/>
              </a:rPr>
              <a:t>ANSWERING YOUR QUESTIONS</a:t>
            </a:r>
            <a:endParaRPr lang="en-GB" sz="1400">
              <a:solidFill>
                <a:schemeClr val="bg1"/>
              </a:solidFill>
              <a:latin typeface="Raleway SemiBold" pitchFamily="2" charset="0"/>
            </a:endParaRPr>
          </a:p>
        </p:txBody>
      </p:sp>
      <p:sp>
        <p:nvSpPr>
          <p:cNvPr id="10" name="TextBox 9">
            <a:extLst>
              <a:ext uri="{FF2B5EF4-FFF2-40B4-BE49-F238E27FC236}">
                <a16:creationId xmlns:a16="http://schemas.microsoft.com/office/drawing/2014/main" id="{4E119230-A43B-4A0C-8E5D-1F5AF9015D37}"/>
              </a:ext>
            </a:extLst>
          </p:cNvPr>
          <p:cNvSpPr txBox="1"/>
          <p:nvPr/>
        </p:nvSpPr>
        <p:spPr>
          <a:xfrm>
            <a:off x="3124984" y="3867804"/>
            <a:ext cx="2894027" cy="523220"/>
          </a:xfrm>
          <a:prstGeom prst="rect">
            <a:avLst/>
          </a:prstGeom>
          <a:noFill/>
        </p:spPr>
        <p:txBody>
          <a:bodyPr wrap="square" rtlCol="0">
            <a:spAutoFit/>
          </a:bodyPr>
          <a:lstStyle/>
          <a:p>
            <a:pPr algn="ctr"/>
            <a:r>
              <a:rPr lang="en-US" sz="1400">
                <a:solidFill>
                  <a:schemeClr val="bg1"/>
                </a:solidFill>
                <a:latin typeface="Raleway SemiBold" pitchFamily="2" charset="0"/>
              </a:rPr>
              <a:t>Wednesday 28 July</a:t>
            </a:r>
          </a:p>
          <a:p>
            <a:pPr algn="ctr"/>
            <a:r>
              <a:rPr lang="en-US" sz="1400">
                <a:solidFill>
                  <a:schemeClr val="bg1"/>
                </a:solidFill>
                <a:latin typeface="Raleway SemiBold" pitchFamily="2" charset="0"/>
              </a:rPr>
              <a:t>1-2pm</a:t>
            </a:r>
            <a:endParaRPr lang="en-GB" sz="1400">
              <a:solidFill>
                <a:schemeClr val="bg1"/>
              </a:solidFill>
              <a:latin typeface="Raleway SemiBold" pitchFamily="2" charset="0"/>
            </a:endParaRPr>
          </a:p>
        </p:txBody>
      </p:sp>
      <p:pic>
        <p:nvPicPr>
          <p:cNvPr id="14" name="Picture 13" descr="Text&#10;&#10;Description automatically generated">
            <a:extLst>
              <a:ext uri="{FF2B5EF4-FFF2-40B4-BE49-F238E27FC236}">
                <a16:creationId xmlns:a16="http://schemas.microsoft.com/office/drawing/2014/main" id="{CCFF18D7-00CD-4F7D-BC5D-4B6FDA2156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2704" y="149414"/>
            <a:ext cx="1402713" cy="991229"/>
          </a:xfrm>
          <a:prstGeom prst="rect">
            <a:avLst/>
          </a:prstGeom>
        </p:spPr>
      </p:pic>
      <p:pic>
        <p:nvPicPr>
          <p:cNvPr id="16" name="Picture 15" descr="Logo, icon&#10;&#10;Description automatically generated">
            <a:extLst>
              <a:ext uri="{FF2B5EF4-FFF2-40B4-BE49-F238E27FC236}">
                <a16:creationId xmlns:a16="http://schemas.microsoft.com/office/drawing/2014/main" id="{5C814953-703A-4E12-8673-BEF5AF43D8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583" y="240836"/>
            <a:ext cx="999041" cy="808384"/>
          </a:xfrm>
          <a:prstGeom prst="rect">
            <a:avLst/>
          </a:prstGeom>
        </p:spPr>
      </p:pic>
      <p:sp>
        <p:nvSpPr>
          <p:cNvPr id="17" name="TextBox 16">
            <a:extLst>
              <a:ext uri="{FF2B5EF4-FFF2-40B4-BE49-F238E27FC236}">
                <a16:creationId xmlns:a16="http://schemas.microsoft.com/office/drawing/2014/main" id="{80FBD1DB-EDC0-4568-8861-5437597A4F07}"/>
              </a:ext>
            </a:extLst>
          </p:cNvPr>
          <p:cNvSpPr txBox="1"/>
          <p:nvPr/>
        </p:nvSpPr>
        <p:spPr>
          <a:xfrm>
            <a:off x="347418" y="5682006"/>
            <a:ext cx="1980411" cy="738664"/>
          </a:xfrm>
          <a:prstGeom prst="rect">
            <a:avLst/>
          </a:prstGeom>
          <a:noFill/>
        </p:spPr>
        <p:txBody>
          <a:bodyPr wrap="square" rtlCol="0">
            <a:spAutoFit/>
          </a:bodyPr>
          <a:lstStyle/>
          <a:p>
            <a:r>
              <a:rPr lang="en-US" sz="1400">
                <a:solidFill>
                  <a:schemeClr val="bg1"/>
                </a:solidFill>
                <a:latin typeface="Raleway SemiBold" pitchFamily="2" charset="0"/>
              </a:rPr>
              <a:t>@AssocMHP</a:t>
            </a:r>
          </a:p>
          <a:p>
            <a:r>
              <a:rPr lang="en-US" sz="1400">
                <a:solidFill>
                  <a:schemeClr val="bg1"/>
                </a:solidFill>
                <a:latin typeface="Raleway SemiBold" pitchFamily="2" charset="0"/>
              </a:rPr>
              <a:t>www.amhp.org.uk</a:t>
            </a:r>
          </a:p>
          <a:p>
            <a:r>
              <a:rPr lang="en-GB" sz="1400">
                <a:solidFill>
                  <a:schemeClr val="bg1"/>
                </a:solidFill>
                <a:latin typeface="Raleway SemiBold" pitchFamily="2" charset="0"/>
              </a:rPr>
              <a:t>mhsp@amhp.org.uk</a:t>
            </a:r>
          </a:p>
        </p:txBody>
      </p:sp>
    </p:spTree>
    <p:extLst>
      <p:ext uri="{BB962C8B-B14F-4D97-AF65-F5344CB8AC3E}">
        <p14:creationId xmlns:p14="http://schemas.microsoft.com/office/powerpoint/2010/main" val="1643799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5AB29-6371-4452-A466-0BEC7811F2DA}"/>
              </a:ext>
            </a:extLst>
          </p:cNvPr>
          <p:cNvSpPr>
            <a:spLocks noGrp="1"/>
          </p:cNvSpPr>
          <p:nvPr>
            <p:ph type="title"/>
          </p:nvPr>
        </p:nvSpPr>
        <p:spPr/>
        <p:txBody>
          <a:bodyPr>
            <a:normAutofit/>
          </a:bodyPr>
          <a:lstStyle/>
          <a:p>
            <a:r>
              <a:rPr lang="en-GB" sz="3600">
                <a:latin typeface="Raleway SemiBold" panose="020B0703030101060003"/>
              </a:rPr>
              <a:t>Panel and decision making</a:t>
            </a:r>
          </a:p>
        </p:txBody>
      </p:sp>
      <p:sp>
        <p:nvSpPr>
          <p:cNvPr id="3" name="Content Placeholder 2">
            <a:extLst>
              <a:ext uri="{FF2B5EF4-FFF2-40B4-BE49-F238E27FC236}">
                <a16:creationId xmlns:a16="http://schemas.microsoft.com/office/drawing/2014/main" id="{8306A1CF-EA3D-4D9D-8D3E-1335FA58DD3F}"/>
              </a:ext>
            </a:extLst>
          </p:cNvPr>
          <p:cNvSpPr>
            <a:spLocks noGrp="1"/>
          </p:cNvSpPr>
          <p:nvPr>
            <p:ph idx="1"/>
          </p:nvPr>
        </p:nvSpPr>
        <p:spPr/>
        <p:txBody>
          <a:bodyPr>
            <a:normAutofit/>
          </a:bodyPr>
          <a:lstStyle/>
          <a:p>
            <a:r>
              <a:rPr lang="en-US" sz="1800">
                <a:latin typeface="Raleway" panose="020B0503030101060003"/>
              </a:rPr>
              <a:t>Proportionate in terms of both speed and due process</a:t>
            </a:r>
          </a:p>
          <a:p>
            <a:endParaRPr lang="en-US" sz="1800">
              <a:latin typeface="Raleway" panose="020B0503030101060003"/>
            </a:endParaRPr>
          </a:p>
          <a:p>
            <a:r>
              <a:rPr lang="en-US" sz="1800">
                <a:latin typeface="Raleway" panose="020B0503030101060003"/>
              </a:rPr>
              <a:t>Panel representatives:</a:t>
            </a:r>
          </a:p>
          <a:p>
            <a:pPr lvl="1"/>
            <a:r>
              <a:rPr lang="en-US" sz="1400">
                <a:latin typeface="Raleway" panose="020B0503030101060003"/>
              </a:rPr>
              <a:t>from the coalition/Association’s VCSE membership;</a:t>
            </a:r>
          </a:p>
          <a:p>
            <a:pPr lvl="1"/>
            <a:r>
              <a:rPr lang="en-US" sz="1400">
                <a:latin typeface="Raleway" panose="020B0503030101060003"/>
              </a:rPr>
              <a:t>our private sector partners;</a:t>
            </a:r>
          </a:p>
          <a:p>
            <a:pPr lvl="1"/>
            <a:r>
              <a:rPr lang="en-US" sz="1400">
                <a:latin typeface="Raleway" panose="020B0503030101060003"/>
              </a:rPr>
              <a:t>our Programme team;</a:t>
            </a:r>
          </a:p>
          <a:p>
            <a:pPr lvl="1"/>
            <a:r>
              <a:rPr lang="en-US" sz="1400">
                <a:latin typeface="Raleway" panose="020B0503030101060003"/>
              </a:rPr>
              <a:t>those with expertise in supporting organisations led by </a:t>
            </a:r>
            <a:r>
              <a:rPr lang="en-US" sz="1400" err="1">
                <a:latin typeface="Raleway" panose="020B0503030101060003"/>
              </a:rPr>
              <a:t>minoritised</a:t>
            </a:r>
            <a:r>
              <a:rPr lang="en-US" sz="1400">
                <a:latin typeface="Raleway" panose="020B0503030101060003"/>
              </a:rPr>
              <a:t> communities.</a:t>
            </a:r>
          </a:p>
          <a:p>
            <a:endParaRPr lang="en-US" sz="1800">
              <a:latin typeface="Raleway" panose="020B0503030101060003"/>
            </a:endParaRPr>
          </a:p>
          <a:p>
            <a:endParaRPr lang="en-GB" sz="1800">
              <a:latin typeface="Raleway" panose="020B0503030101060003"/>
            </a:endParaRPr>
          </a:p>
        </p:txBody>
      </p:sp>
    </p:spTree>
    <p:extLst>
      <p:ext uri="{BB962C8B-B14F-4D97-AF65-F5344CB8AC3E}">
        <p14:creationId xmlns:p14="http://schemas.microsoft.com/office/powerpoint/2010/main" val="1710020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17FF6-69D8-41A3-9D1A-8CEEED152F21}"/>
              </a:ext>
            </a:extLst>
          </p:cNvPr>
          <p:cNvSpPr>
            <a:spLocks noGrp="1"/>
          </p:cNvSpPr>
          <p:nvPr>
            <p:ph type="title"/>
          </p:nvPr>
        </p:nvSpPr>
        <p:spPr/>
        <p:txBody>
          <a:bodyPr>
            <a:normAutofit/>
          </a:bodyPr>
          <a:lstStyle/>
          <a:p>
            <a:r>
              <a:rPr lang="en-GB" sz="3600">
                <a:latin typeface="Raleway SemiBold" panose="020B0703030101060003"/>
              </a:rPr>
              <a:t>Timeline for fund</a:t>
            </a:r>
          </a:p>
        </p:txBody>
      </p:sp>
      <p:sp>
        <p:nvSpPr>
          <p:cNvPr id="3" name="Content Placeholder 2">
            <a:extLst>
              <a:ext uri="{FF2B5EF4-FFF2-40B4-BE49-F238E27FC236}">
                <a16:creationId xmlns:a16="http://schemas.microsoft.com/office/drawing/2014/main" id="{5E019E27-3E27-4C59-AB49-ECA3D913AC94}"/>
              </a:ext>
            </a:extLst>
          </p:cNvPr>
          <p:cNvSpPr>
            <a:spLocks noGrp="1"/>
          </p:cNvSpPr>
          <p:nvPr>
            <p:ph idx="1"/>
          </p:nvPr>
        </p:nvSpPr>
        <p:spPr>
          <a:xfrm>
            <a:off x="295914" y="1824696"/>
            <a:ext cx="8581459" cy="4552145"/>
          </a:xfrm>
        </p:spPr>
        <p:txBody>
          <a:bodyPr>
            <a:noAutofit/>
          </a:bodyPr>
          <a:lstStyle/>
          <a:p>
            <a:pPr>
              <a:lnSpc>
                <a:spcPct val="150000"/>
              </a:lnSpc>
            </a:pPr>
            <a:r>
              <a:rPr lang="en-GB" sz="1800">
                <a:effectLst/>
                <a:latin typeface="Raleway" panose="020B0503030101060003"/>
                <a:ea typeface="Times New Roman" panose="02020603050405020304" pitchFamily="18" charset="0"/>
              </a:rPr>
              <a:t>Applications open: 					Monday 26 July</a:t>
            </a:r>
          </a:p>
          <a:p>
            <a:pPr>
              <a:lnSpc>
                <a:spcPct val="150000"/>
              </a:lnSpc>
            </a:pPr>
            <a:r>
              <a:rPr lang="en-GB" sz="1800">
                <a:latin typeface="Raleway" panose="020B0503030101060003"/>
                <a:ea typeface="Times New Roman" panose="02020603050405020304" pitchFamily="18" charset="0"/>
              </a:rPr>
              <a:t>FAQ w</a:t>
            </a:r>
            <a:r>
              <a:rPr lang="en-GB" sz="1800">
                <a:effectLst/>
                <a:latin typeface="Raleway" panose="020B0503030101060003"/>
                <a:ea typeface="Times New Roman" panose="02020603050405020304" pitchFamily="18" charset="0"/>
              </a:rPr>
              <a:t>ebinar: 							Wednesday 28 July</a:t>
            </a:r>
          </a:p>
          <a:p>
            <a:pPr>
              <a:lnSpc>
                <a:spcPct val="150000"/>
              </a:lnSpc>
            </a:pPr>
            <a:r>
              <a:rPr lang="en-GB" sz="1800">
                <a:effectLst/>
                <a:latin typeface="Raleway" panose="020B0503030101060003"/>
                <a:ea typeface="Times New Roman" panose="02020603050405020304" pitchFamily="18" charset="0"/>
              </a:rPr>
              <a:t>Application window closes:				Friday 13 August</a:t>
            </a:r>
          </a:p>
          <a:p>
            <a:pPr>
              <a:lnSpc>
                <a:spcPct val="150000"/>
              </a:lnSpc>
            </a:pPr>
            <a:r>
              <a:rPr lang="en-GB" sz="1800">
                <a:latin typeface="Raleway" panose="020B0503030101060003"/>
                <a:ea typeface="Times New Roman" panose="02020603050405020304" pitchFamily="18" charset="0"/>
              </a:rPr>
              <a:t>Internal sift and scoring:				w/c 16 August</a:t>
            </a:r>
          </a:p>
          <a:p>
            <a:pPr>
              <a:lnSpc>
                <a:spcPct val="150000"/>
              </a:lnSpc>
            </a:pPr>
            <a:r>
              <a:rPr lang="en-GB" sz="1800">
                <a:latin typeface="Raleway" panose="020B0503030101060003"/>
                <a:ea typeface="Calibri" panose="020F0502020204030204" pitchFamily="34" charset="0"/>
              </a:rPr>
              <a:t>Panel decision making: 				w/c 23 August</a:t>
            </a:r>
          </a:p>
          <a:p>
            <a:pPr>
              <a:lnSpc>
                <a:spcPct val="150000"/>
              </a:lnSpc>
            </a:pPr>
            <a:r>
              <a:rPr lang="en-GB" sz="1800">
                <a:effectLst/>
                <a:latin typeface="Raleway" panose="020B0503030101060003"/>
                <a:ea typeface="Calibri" panose="020F0502020204030204" pitchFamily="34" charset="0"/>
              </a:rPr>
              <a:t>Decisions communicated:				w/c 30 August</a:t>
            </a:r>
          </a:p>
          <a:p>
            <a:pPr>
              <a:lnSpc>
                <a:spcPct val="150000"/>
              </a:lnSpc>
            </a:pPr>
            <a:r>
              <a:rPr lang="en-GB" sz="1800">
                <a:latin typeface="Raleway" panose="020B0503030101060003"/>
                <a:ea typeface="Calibri" panose="020F0502020204030204" pitchFamily="34" charset="0"/>
              </a:rPr>
              <a:t>Awards credited:						w/c 6 September</a:t>
            </a:r>
          </a:p>
          <a:p>
            <a:pPr>
              <a:lnSpc>
                <a:spcPct val="150000"/>
              </a:lnSpc>
            </a:pPr>
            <a:r>
              <a:rPr lang="en-GB" sz="1800">
                <a:latin typeface="Raleway" panose="020B0503030101060003"/>
                <a:ea typeface="Calibri" panose="020F0502020204030204" pitchFamily="34" charset="0"/>
              </a:rPr>
              <a:t>Evaluation report submitted in:			March 2022 or August 2022 (approx.)</a:t>
            </a:r>
          </a:p>
          <a:p>
            <a:pPr>
              <a:lnSpc>
                <a:spcPct val="150000"/>
              </a:lnSpc>
            </a:pPr>
            <a:r>
              <a:rPr lang="en-GB" sz="1800">
                <a:effectLst/>
                <a:latin typeface="Raleway" panose="020B0503030101060003"/>
                <a:ea typeface="Calibri" panose="020F0502020204030204" pitchFamily="34" charset="0"/>
              </a:rPr>
              <a:t>Mon</a:t>
            </a:r>
            <a:r>
              <a:rPr lang="en-GB" sz="1800">
                <a:latin typeface="Raleway" panose="020B0503030101060003"/>
                <a:ea typeface="Calibri" panose="020F0502020204030204" pitchFamily="34" charset="0"/>
              </a:rPr>
              <a:t>ies spent by:						September 2022</a:t>
            </a:r>
            <a:endParaRPr lang="en-GB" sz="1800">
              <a:effectLst/>
              <a:latin typeface="Raleway" panose="020B0503030101060003"/>
              <a:ea typeface="Calibri" panose="020F0502020204030204" pitchFamily="34" charset="0"/>
            </a:endParaRPr>
          </a:p>
        </p:txBody>
      </p:sp>
    </p:spTree>
    <p:extLst>
      <p:ext uri="{BB962C8B-B14F-4D97-AF65-F5344CB8AC3E}">
        <p14:creationId xmlns:p14="http://schemas.microsoft.com/office/powerpoint/2010/main" val="2178088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4C721-8030-4D58-9F66-E67A559B013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EC4A14D-4FA7-425E-9F93-9592439ED1A5}"/>
              </a:ext>
            </a:extLst>
          </p:cNvPr>
          <p:cNvSpPr>
            <a:spLocks noGrp="1"/>
          </p:cNvSpPr>
          <p:nvPr>
            <p:ph idx="1"/>
          </p:nvPr>
        </p:nvSpPr>
        <p:spPr/>
        <p:txBody>
          <a:bodyPr/>
          <a:lstStyle/>
          <a:p>
            <a:endParaRPr lang="en-GB"/>
          </a:p>
        </p:txBody>
      </p:sp>
      <p:pic>
        <p:nvPicPr>
          <p:cNvPr id="4" name="Picture 3" descr="AMHP Title Slide-01.png">
            <a:extLst>
              <a:ext uri="{FF2B5EF4-FFF2-40B4-BE49-F238E27FC236}">
                <a16:creationId xmlns:a16="http://schemas.microsoft.com/office/drawing/2014/main" id="{A8396612-FE0C-44FE-9EC2-C7DE81B85773}"/>
              </a:ext>
            </a:extLst>
          </p:cNvPr>
          <p:cNvPicPr>
            <a:picLocks noChangeAspect="1"/>
          </p:cNvPicPr>
          <p:nvPr/>
        </p:nvPicPr>
        <p:blipFill rotWithShape="1">
          <a:blip r:embed="rId2">
            <a:extLst>
              <a:ext uri="{28A0092B-C50C-407E-A947-70E740481C1C}">
                <a14:useLocalDpi xmlns:a14="http://schemas.microsoft.com/office/drawing/2010/main" val="0"/>
              </a:ext>
            </a:extLst>
          </a:blip>
          <a:srcRect l="1026" t="6403" r="8684" b="27777"/>
          <a:stretch/>
        </p:blipFill>
        <p:spPr>
          <a:xfrm>
            <a:off x="0" y="0"/>
            <a:ext cx="9144000" cy="5511118"/>
          </a:xfrm>
          <a:prstGeom prst="rect">
            <a:avLst/>
          </a:prstGeom>
        </p:spPr>
      </p:pic>
      <p:grpSp>
        <p:nvGrpSpPr>
          <p:cNvPr id="5" name="Group 4">
            <a:extLst>
              <a:ext uri="{FF2B5EF4-FFF2-40B4-BE49-F238E27FC236}">
                <a16:creationId xmlns:a16="http://schemas.microsoft.com/office/drawing/2014/main" id="{0E42E3A0-848E-4B42-A783-B6D4E56C75D1}"/>
              </a:ext>
            </a:extLst>
          </p:cNvPr>
          <p:cNvGrpSpPr/>
          <p:nvPr/>
        </p:nvGrpSpPr>
        <p:grpSpPr>
          <a:xfrm>
            <a:off x="0" y="1192179"/>
            <a:ext cx="9144000" cy="5665377"/>
            <a:chOff x="0" y="0"/>
            <a:chExt cx="12207556" cy="6861106"/>
          </a:xfrm>
        </p:grpSpPr>
        <p:pic>
          <p:nvPicPr>
            <p:cNvPr id="6" name="Picture 5" descr="AMHP Title Slide-01.png">
              <a:extLst>
                <a:ext uri="{FF2B5EF4-FFF2-40B4-BE49-F238E27FC236}">
                  <a16:creationId xmlns:a16="http://schemas.microsoft.com/office/drawing/2014/main" id="{62106C98-DAF6-4638-B29E-C44CC2863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MHP Title Slide-01.png">
              <a:extLst>
                <a:ext uri="{FF2B5EF4-FFF2-40B4-BE49-F238E27FC236}">
                  <a16:creationId xmlns:a16="http://schemas.microsoft.com/office/drawing/2014/main" id="{EF6FA213-9B57-44B3-9040-240630077651}"/>
                </a:ext>
              </a:extLst>
            </p:cNvPr>
            <p:cNvPicPr>
              <a:picLocks noChangeAspect="1"/>
            </p:cNvPicPr>
            <p:nvPr/>
          </p:nvPicPr>
          <p:blipFill rotWithShape="1">
            <a:blip r:embed="rId2">
              <a:extLst>
                <a:ext uri="{28A0092B-C50C-407E-A947-70E740481C1C}">
                  <a14:useLocalDpi xmlns:a14="http://schemas.microsoft.com/office/drawing/2010/main" val="0"/>
                </a:ext>
              </a:extLst>
            </a:blip>
            <a:srcRect l="60884"/>
            <a:stretch/>
          </p:blipFill>
          <p:spPr>
            <a:xfrm>
              <a:off x="8630815" y="3106"/>
              <a:ext cx="3576741" cy="6858000"/>
            </a:xfrm>
            <a:prstGeom prst="rect">
              <a:avLst/>
            </a:prstGeom>
          </p:spPr>
        </p:pic>
      </p:grpSp>
      <p:sp>
        <p:nvSpPr>
          <p:cNvPr id="9" name="TextBox 8">
            <a:extLst>
              <a:ext uri="{FF2B5EF4-FFF2-40B4-BE49-F238E27FC236}">
                <a16:creationId xmlns:a16="http://schemas.microsoft.com/office/drawing/2014/main" id="{1E3E6369-EB15-4C87-BD6E-D56527A299AC}"/>
              </a:ext>
            </a:extLst>
          </p:cNvPr>
          <p:cNvSpPr txBox="1"/>
          <p:nvPr/>
        </p:nvSpPr>
        <p:spPr>
          <a:xfrm>
            <a:off x="814743" y="1088334"/>
            <a:ext cx="7543800" cy="3877985"/>
          </a:xfrm>
          <a:prstGeom prst="rect">
            <a:avLst/>
          </a:prstGeom>
          <a:noFill/>
        </p:spPr>
        <p:txBody>
          <a:bodyPr wrap="square">
            <a:spAutoFit/>
          </a:bodyPr>
          <a:lstStyle/>
          <a:p>
            <a:pPr algn="ctr"/>
            <a:r>
              <a:rPr lang="en-US" sz="6600">
                <a:solidFill>
                  <a:schemeClr val="bg1"/>
                </a:solidFill>
                <a:latin typeface="Raleway" pitchFamily="2" charset="0"/>
              </a:rPr>
              <a:t>Questions? </a:t>
            </a:r>
          </a:p>
          <a:p>
            <a:pPr algn="ctr"/>
            <a:endParaRPr lang="en-US" sz="2800">
              <a:solidFill>
                <a:schemeClr val="bg1"/>
              </a:solidFill>
              <a:latin typeface="Raleway" pitchFamily="2" charset="0"/>
            </a:endParaRPr>
          </a:p>
          <a:p>
            <a:pPr algn="ctr"/>
            <a:r>
              <a:rPr lang="en-US" sz="2400" i="1">
                <a:solidFill>
                  <a:schemeClr val="bg1"/>
                </a:solidFill>
                <a:latin typeface="Raleway" pitchFamily="2" charset="0"/>
              </a:rPr>
              <a:t>If not answered live due to time or knowledge of panelists, we will be sharing answers to all questions submitted in an update to our existing FAQ document.</a:t>
            </a:r>
          </a:p>
          <a:p>
            <a:pPr algn="ctr"/>
            <a:endParaRPr lang="en-US" sz="2800" i="1">
              <a:solidFill>
                <a:schemeClr val="bg1"/>
              </a:solidFill>
              <a:latin typeface="Raleway" pitchFamily="2" charset="0"/>
            </a:endParaRPr>
          </a:p>
          <a:p>
            <a:pPr algn="ctr"/>
            <a:r>
              <a:rPr lang="en-US" sz="2800">
                <a:solidFill>
                  <a:schemeClr val="bg1"/>
                </a:solidFill>
                <a:latin typeface="Raleway" pitchFamily="2" charset="0"/>
              </a:rPr>
              <a:t>Email: mhsp@amhp.org.uk</a:t>
            </a:r>
          </a:p>
        </p:txBody>
      </p:sp>
      <p:pic>
        <p:nvPicPr>
          <p:cNvPr id="10" name="Picture 9">
            <a:extLst>
              <a:ext uri="{FF2B5EF4-FFF2-40B4-BE49-F238E27FC236}">
                <a16:creationId xmlns:a16="http://schemas.microsoft.com/office/drawing/2014/main" id="{DF80F56D-5F31-4F6B-AA17-A23AD69221F3}"/>
              </a:ext>
            </a:extLst>
          </p:cNvPr>
          <p:cNvPicPr>
            <a:picLocks noChangeAspect="1"/>
          </p:cNvPicPr>
          <p:nvPr/>
        </p:nvPicPr>
        <p:blipFill>
          <a:blip r:embed="rId3"/>
          <a:stretch>
            <a:fillRect/>
          </a:stretch>
        </p:blipFill>
        <p:spPr>
          <a:xfrm>
            <a:off x="2778514" y="5718943"/>
            <a:ext cx="1911155" cy="1000306"/>
          </a:xfrm>
          <a:prstGeom prst="rect">
            <a:avLst/>
          </a:prstGeom>
        </p:spPr>
      </p:pic>
    </p:spTree>
    <p:extLst>
      <p:ext uri="{BB962C8B-B14F-4D97-AF65-F5344CB8AC3E}">
        <p14:creationId xmlns:p14="http://schemas.microsoft.com/office/powerpoint/2010/main" val="866093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17FF6-69D8-41A3-9D1A-8CEEED152F21}"/>
              </a:ext>
            </a:extLst>
          </p:cNvPr>
          <p:cNvSpPr>
            <a:spLocks noGrp="1"/>
          </p:cNvSpPr>
          <p:nvPr>
            <p:ph type="title"/>
          </p:nvPr>
        </p:nvSpPr>
        <p:spPr/>
        <p:txBody>
          <a:bodyPr>
            <a:normAutofit/>
          </a:bodyPr>
          <a:lstStyle/>
          <a:p>
            <a:r>
              <a:rPr lang="en-GB" sz="3600">
                <a:latin typeface="Raleway SemiBold" panose="020B0703030101060003"/>
              </a:rPr>
              <a:t>Questions received…</a:t>
            </a:r>
          </a:p>
        </p:txBody>
      </p:sp>
      <p:sp>
        <p:nvSpPr>
          <p:cNvPr id="3" name="Content Placeholder 2">
            <a:extLst>
              <a:ext uri="{FF2B5EF4-FFF2-40B4-BE49-F238E27FC236}">
                <a16:creationId xmlns:a16="http://schemas.microsoft.com/office/drawing/2014/main" id="{5E019E27-3E27-4C59-AB49-ECA3D913AC94}"/>
              </a:ext>
            </a:extLst>
          </p:cNvPr>
          <p:cNvSpPr>
            <a:spLocks noGrp="1"/>
          </p:cNvSpPr>
          <p:nvPr>
            <p:ph idx="1"/>
          </p:nvPr>
        </p:nvSpPr>
        <p:spPr>
          <a:xfrm>
            <a:off x="295914" y="1824696"/>
            <a:ext cx="8581459" cy="4552145"/>
          </a:xfrm>
        </p:spPr>
        <p:txBody>
          <a:bodyPr>
            <a:noAutofit/>
          </a:bodyPr>
          <a:lstStyle/>
          <a:p>
            <a:pPr>
              <a:lnSpc>
                <a:spcPct val="150000"/>
              </a:lnSpc>
            </a:pPr>
            <a:r>
              <a:rPr lang="en-US" sz="1800">
                <a:solidFill>
                  <a:srgbClr val="01603E"/>
                </a:solidFill>
                <a:effectLst/>
                <a:latin typeface="Raleway" panose="020B0503030101060003"/>
                <a:ea typeface="Calibri" panose="020F0502020204030204" pitchFamily="34" charset="0"/>
              </a:rPr>
              <a:t>Can this be used to pay for staff wages? / Can the funding be used to support core costs? / Would the cost of room hire be considered?</a:t>
            </a:r>
          </a:p>
          <a:p>
            <a:pPr lvl="1">
              <a:lnSpc>
                <a:spcPct val="150000"/>
              </a:lnSpc>
            </a:pPr>
            <a:r>
              <a:rPr lang="en-US" sz="1400">
                <a:solidFill>
                  <a:srgbClr val="01603E"/>
                </a:solidFill>
                <a:latin typeface="Raleway" panose="020B0503030101060003"/>
                <a:ea typeface="Calibri" panose="020F0502020204030204" pitchFamily="34" charset="0"/>
              </a:rPr>
              <a:t>In a hypothetical scenario where we awarded funds to cover staffing costs/room hire/other core costs; once this money ran out, there is no longevity built in (as this is a one-off small grants pot) to continue funding this cost and therefore build on your sustainability as an organisation.</a:t>
            </a:r>
          </a:p>
          <a:p>
            <a:pPr lvl="1">
              <a:lnSpc>
                <a:spcPct val="150000"/>
              </a:lnSpc>
            </a:pPr>
            <a:r>
              <a:rPr lang="en-US" sz="1400">
                <a:solidFill>
                  <a:srgbClr val="01603E"/>
                </a:solidFill>
                <a:effectLst/>
                <a:latin typeface="Raleway" panose="020B0503030101060003"/>
                <a:ea typeface="Calibri" panose="020F0502020204030204" pitchFamily="34" charset="0"/>
              </a:rPr>
              <a:t>Therefore, these are not appropriate costs for the fund on the basis of them not evidencing the increased impact to your </a:t>
            </a:r>
            <a:r>
              <a:rPr lang="en-US" sz="1400" err="1">
                <a:solidFill>
                  <a:srgbClr val="01603E"/>
                </a:solidFill>
                <a:effectLst/>
                <a:latin typeface="Raleway" panose="020B0503030101060003"/>
                <a:ea typeface="Calibri" panose="020F0502020204030204" pitchFamily="34" charset="0"/>
              </a:rPr>
              <a:t>organisation’s</a:t>
            </a:r>
            <a:r>
              <a:rPr lang="en-US" sz="1400">
                <a:solidFill>
                  <a:srgbClr val="01603E"/>
                </a:solidFill>
                <a:effectLst/>
                <a:latin typeface="Raleway" panose="020B0503030101060003"/>
                <a:ea typeface="Calibri" panose="020F0502020204030204" pitchFamily="34" charset="0"/>
              </a:rPr>
              <a:t> sustainability.</a:t>
            </a:r>
          </a:p>
          <a:p>
            <a:pPr lvl="1">
              <a:lnSpc>
                <a:spcPct val="150000"/>
              </a:lnSpc>
            </a:pPr>
            <a:r>
              <a:rPr lang="en-US" sz="1400">
                <a:solidFill>
                  <a:srgbClr val="01603E"/>
                </a:solidFill>
                <a:latin typeface="Raleway" panose="020B0503030101060003"/>
                <a:ea typeface="Calibri" panose="020F0502020204030204" pitchFamily="34" charset="0"/>
              </a:rPr>
              <a:t>However, if you were looking to cover a small number of hours for training staff – where staff need familiarization training on newly implemented IT systems that you expect to contribute to your sustainability as they move you from a paper system to a computer one – this would be appropriate, provided the hours were refined and proportionate.</a:t>
            </a:r>
            <a:endParaRPr lang="en-GB" sz="1800">
              <a:solidFill>
                <a:srgbClr val="01603E"/>
              </a:solidFill>
              <a:effectLst/>
              <a:latin typeface="Raleway" panose="020B0503030101060003"/>
              <a:ea typeface="Calibri" panose="020F0502020204030204" pitchFamily="34" charset="0"/>
            </a:endParaRPr>
          </a:p>
        </p:txBody>
      </p:sp>
    </p:spTree>
    <p:extLst>
      <p:ext uri="{BB962C8B-B14F-4D97-AF65-F5344CB8AC3E}">
        <p14:creationId xmlns:p14="http://schemas.microsoft.com/office/powerpoint/2010/main" val="12761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17FF6-69D8-41A3-9D1A-8CEEED152F21}"/>
              </a:ext>
            </a:extLst>
          </p:cNvPr>
          <p:cNvSpPr>
            <a:spLocks noGrp="1"/>
          </p:cNvSpPr>
          <p:nvPr>
            <p:ph type="title"/>
          </p:nvPr>
        </p:nvSpPr>
        <p:spPr/>
        <p:txBody>
          <a:bodyPr>
            <a:normAutofit/>
          </a:bodyPr>
          <a:lstStyle/>
          <a:p>
            <a:r>
              <a:rPr lang="en-GB" sz="3600">
                <a:latin typeface="Raleway SemiBold" panose="020B0703030101060003"/>
              </a:rPr>
              <a:t>Questions received…</a:t>
            </a:r>
          </a:p>
        </p:txBody>
      </p:sp>
      <p:sp>
        <p:nvSpPr>
          <p:cNvPr id="3" name="Content Placeholder 2">
            <a:extLst>
              <a:ext uri="{FF2B5EF4-FFF2-40B4-BE49-F238E27FC236}">
                <a16:creationId xmlns:a16="http://schemas.microsoft.com/office/drawing/2014/main" id="{5E019E27-3E27-4C59-AB49-ECA3D913AC94}"/>
              </a:ext>
            </a:extLst>
          </p:cNvPr>
          <p:cNvSpPr>
            <a:spLocks noGrp="1"/>
          </p:cNvSpPr>
          <p:nvPr>
            <p:ph idx="1"/>
          </p:nvPr>
        </p:nvSpPr>
        <p:spPr>
          <a:xfrm>
            <a:off x="295914" y="1824696"/>
            <a:ext cx="8581459" cy="4552145"/>
          </a:xfrm>
        </p:spPr>
        <p:txBody>
          <a:bodyPr>
            <a:noAutofit/>
          </a:bodyPr>
          <a:lstStyle/>
          <a:p>
            <a:pPr>
              <a:lnSpc>
                <a:spcPct val="150000"/>
              </a:lnSpc>
            </a:pPr>
            <a:r>
              <a:rPr lang="en-US" sz="1800">
                <a:solidFill>
                  <a:srgbClr val="01603E"/>
                </a:solidFill>
                <a:effectLst/>
                <a:latin typeface="Raleway" panose="020B0503030101060003"/>
                <a:ea typeface="Calibri" panose="020F0502020204030204" pitchFamily="34" charset="0"/>
              </a:rPr>
              <a:t>Do you accept consortia bids?</a:t>
            </a:r>
          </a:p>
          <a:p>
            <a:pPr lvl="1">
              <a:lnSpc>
                <a:spcPct val="150000"/>
              </a:lnSpc>
            </a:pPr>
            <a:r>
              <a:rPr lang="en-US" sz="1400">
                <a:solidFill>
                  <a:srgbClr val="01603E"/>
                </a:solidFill>
                <a:latin typeface="Raleway" panose="020B0503030101060003"/>
                <a:ea typeface="Calibri" panose="020F0502020204030204" pitchFamily="34" charset="0"/>
              </a:rPr>
              <a:t>We are looking to support small grassroots providers and as such we will consider these applications o</a:t>
            </a:r>
            <a:r>
              <a:rPr lang="en-US" sz="1400">
                <a:solidFill>
                  <a:srgbClr val="01603E"/>
                </a:solidFill>
                <a:effectLst/>
                <a:latin typeface="Raleway" panose="020B0503030101060003"/>
                <a:ea typeface="Calibri" panose="020F0502020204030204" pitchFamily="34" charset="0"/>
              </a:rPr>
              <a:t>n a case by case basis. The sustainab</a:t>
            </a:r>
            <a:r>
              <a:rPr lang="en-US" sz="1400">
                <a:solidFill>
                  <a:srgbClr val="01603E"/>
                </a:solidFill>
                <a:latin typeface="Raleway" panose="020B0503030101060003"/>
                <a:ea typeface="Calibri" panose="020F0502020204030204" pitchFamily="34" charset="0"/>
              </a:rPr>
              <a:t>ility and impact of all the organisations in the consortia would need to be reflected in the application and all must meet the eligibility criteria (with the caveat that the consortia must have a combined turnover of less than £250,000).</a:t>
            </a:r>
            <a:endParaRPr lang="en-US" sz="1400">
              <a:solidFill>
                <a:srgbClr val="01603E"/>
              </a:solidFill>
              <a:effectLst/>
              <a:latin typeface="Raleway" panose="020B0503030101060003"/>
              <a:ea typeface="Calibri" panose="020F0502020204030204" pitchFamily="34" charset="0"/>
            </a:endParaRPr>
          </a:p>
          <a:p>
            <a:pPr>
              <a:lnSpc>
                <a:spcPct val="150000"/>
              </a:lnSpc>
            </a:pPr>
            <a:r>
              <a:rPr lang="en-US" sz="1800">
                <a:solidFill>
                  <a:srgbClr val="01603E"/>
                </a:solidFill>
                <a:effectLst/>
                <a:latin typeface="Raleway" panose="020B0503030101060003"/>
                <a:ea typeface="Calibri" panose="020F0502020204030204" pitchFamily="34" charset="0"/>
              </a:rPr>
              <a:t>[Can] it can be used to help the well-being of staff working at our local hospital?</a:t>
            </a:r>
          </a:p>
          <a:p>
            <a:pPr lvl="1">
              <a:lnSpc>
                <a:spcPct val="150000"/>
              </a:lnSpc>
            </a:pPr>
            <a:r>
              <a:rPr lang="en-US" sz="1400">
                <a:solidFill>
                  <a:srgbClr val="01603E"/>
                </a:solidFill>
                <a:latin typeface="Raleway" panose="020B0503030101060003"/>
                <a:ea typeface="Calibri" panose="020F0502020204030204" pitchFamily="34" charset="0"/>
              </a:rPr>
              <a:t>We would expect that (NHS) funding received to operate from the local hospital would contribute to the well-being of staff and this fund would not support this.</a:t>
            </a:r>
          </a:p>
          <a:p>
            <a:pPr lvl="1">
              <a:lnSpc>
                <a:spcPct val="150000"/>
              </a:lnSpc>
            </a:pPr>
            <a:r>
              <a:rPr lang="en-US" sz="1400">
                <a:solidFill>
                  <a:srgbClr val="01603E"/>
                </a:solidFill>
                <a:latin typeface="Raleway" panose="020B0503030101060003"/>
                <a:ea typeface="Calibri" panose="020F0502020204030204" pitchFamily="34" charset="0"/>
              </a:rPr>
              <a:t>This fund aims to support providers who are active and working in the community, for those disproportionately affected by Covid-19 per our eligibility criteria.</a:t>
            </a:r>
            <a:endParaRPr lang="en-US" sz="1800">
              <a:solidFill>
                <a:srgbClr val="01603E"/>
              </a:solidFill>
              <a:effectLst/>
              <a:latin typeface="Raleway" panose="020B0503030101060003"/>
              <a:ea typeface="Calibri" panose="020F0502020204030204" pitchFamily="34" charset="0"/>
            </a:endParaRPr>
          </a:p>
        </p:txBody>
      </p:sp>
    </p:spTree>
    <p:extLst>
      <p:ext uri="{BB962C8B-B14F-4D97-AF65-F5344CB8AC3E}">
        <p14:creationId xmlns:p14="http://schemas.microsoft.com/office/powerpoint/2010/main" val="1728587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17FF6-69D8-41A3-9D1A-8CEEED152F21}"/>
              </a:ext>
            </a:extLst>
          </p:cNvPr>
          <p:cNvSpPr>
            <a:spLocks noGrp="1"/>
          </p:cNvSpPr>
          <p:nvPr>
            <p:ph type="title"/>
          </p:nvPr>
        </p:nvSpPr>
        <p:spPr/>
        <p:txBody>
          <a:bodyPr>
            <a:normAutofit/>
          </a:bodyPr>
          <a:lstStyle/>
          <a:p>
            <a:r>
              <a:rPr lang="en-GB" sz="3600">
                <a:latin typeface="Raleway SemiBold" panose="020B0703030101060003"/>
              </a:rPr>
              <a:t>Questions received…</a:t>
            </a:r>
          </a:p>
        </p:txBody>
      </p:sp>
      <p:sp>
        <p:nvSpPr>
          <p:cNvPr id="3" name="Content Placeholder 2">
            <a:extLst>
              <a:ext uri="{FF2B5EF4-FFF2-40B4-BE49-F238E27FC236}">
                <a16:creationId xmlns:a16="http://schemas.microsoft.com/office/drawing/2014/main" id="{5E019E27-3E27-4C59-AB49-ECA3D913AC94}"/>
              </a:ext>
            </a:extLst>
          </p:cNvPr>
          <p:cNvSpPr>
            <a:spLocks noGrp="1"/>
          </p:cNvSpPr>
          <p:nvPr>
            <p:ph idx="1"/>
          </p:nvPr>
        </p:nvSpPr>
        <p:spPr>
          <a:xfrm>
            <a:off x="295914" y="1824696"/>
            <a:ext cx="8581459" cy="4552145"/>
          </a:xfrm>
        </p:spPr>
        <p:txBody>
          <a:bodyPr>
            <a:noAutofit/>
          </a:bodyPr>
          <a:lstStyle/>
          <a:p>
            <a:pPr>
              <a:lnSpc>
                <a:spcPct val="150000"/>
              </a:lnSpc>
            </a:pPr>
            <a:r>
              <a:rPr lang="en-US" sz="1800">
                <a:solidFill>
                  <a:srgbClr val="01603E"/>
                </a:solidFill>
                <a:latin typeface="Raleway" panose="020B0503030101060003"/>
                <a:ea typeface="Calibri" panose="020F0502020204030204" pitchFamily="34" charset="0"/>
              </a:rPr>
              <a:t>Can I apply for this fund if we offer a helpline service?</a:t>
            </a:r>
          </a:p>
          <a:p>
            <a:pPr lvl="1">
              <a:lnSpc>
                <a:spcPct val="150000"/>
              </a:lnSpc>
            </a:pPr>
            <a:r>
              <a:rPr lang="en-US" sz="1400">
                <a:solidFill>
                  <a:srgbClr val="01603E"/>
                </a:solidFill>
                <a:latin typeface="Raleway" panose="020B0503030101060003"/>
                <a:ea typeface="Calibri" panose="020F0502020204030204" pitchFamily="34" charset="0"/>
              </a:rPr>
              <a:t>This funding is not open to support the delivery of helpline services – whether delivered as the sole service offer of your organisation or as one of many provisions of your support. The fund must not contribute to strands of work relate to helplines so please ensure this is explicit in your application. </a:t>
            </a:r>
          </a:p>
          <a:p>
            <a:pPr lvl="1">
              <a:lnSpc>
                <a:spcPct val="150000"/>
              </a:lnSpc>
            </a:pPr>
            <a:r>
              <a:rPr lang="en-US" sz="1400">
                <a:solidFill>
                  <a:srgbClr val="01603E"/>
                </a:solidFill>
                <a:latin typeface="Raleway" panose="020B0503030101060003"/>
                <a:ea typeface="Calibri" panose="020F0502020204030204" pitchFamily="34" charset="0"/>
              </a:rPr>
              <a:t>This decision has been taken as we expect to be releasing funds specifically for these costs in the near future.</a:t>
            </a:r>
          </a:p>
          <a:p>
            <a:pPr>
              <a:lnSpc>
                <a:spcPct val="150000"/>
              </a:lnSpc>
            </a:pPr>
            <a:r>
              <a:rPr lang="en-US" sz="1800">
                <a:solidFill>
                  <a:srgbClr val="01603E"/>
                </a:solidFill>
                <a:latin typeface="Raleway" panose="020B0503030101060003"/>
                <a:ea typeface="Calibri" panose="020F0502020204030204" pitchFamily="34" charset="0"/>
              </a:rPr>
              <a:t>Does the organisation need to have a website?</a:t>
            </a:r>
          </a:p>
          <a:p>
            <a:pPr lvl="1">
              <a:lnSpc>
                <a:spcPct val="150000"/>
              </a:lnSpc>
            </a:pPr>
            <a:r>
              <a:rPr lang="en-US" sz="1400">
                <a:solidFill>
                  <a:srgbClr val="01603E"/>
                </a:solidFill>
                <a:latin typeface="Raleway" panose="020B0503030101060003"/>
                <a:ea typeface="Calibri" panose="020F0502020204030204" pitchFamily="34" charset="0"/>
              </a:rPr>
              <a:t>No, this is not a requirement and indeed some organisations might seek costs for the purpose of creating a website if it would increase their sustainability.</a:t>
            </a:r>
          </a:p>
        </p:txBody>
      </p:sp>
    </p:spTree>
    <p:extLst>
      <p:ext uri="{BB962C8B-B14F-4D97-AF65-F5344CB8AC3E}">
        <p14:creationId xmlns:p14="http://schemas.microsoft.com/office/powerpoint/2010/main" val="1206753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17FF6-69D8-41A3-9D1A-8CEEED152F21}"/>
              </a:ext>
            </a:extLst>
          </p:cNvPr>
          <p:cNvSpPr>
            <a:spLocks noGrp="1"/>
          </p:cNvSpPr>
          <p:nvPr>
            <p:ph type="title"/>
          </p:nvPr>
        </p:nvSpPr>
        <p:spPr/>
        <p:txBody>
          <a:bodyPr>
            <a:normAutofit/>
          </a:bodyPr>
          <a:lstStyle/>
          <a:p>
            <a:r>
              <a:rPr lang="en-GB" sz="3600">
                <a:latin typeface="Raleway SemiBold" panose="020B0703030101060003"/>
              </a:rPr>
              <a:t>Questions received…</a:t>
            </a:r>
          </a:p>
        </p:txBody>
      </p:sp>
      <p:sp>
        <p:nvSpPr>
          <p:cNvPr id="3" name="Content Placeholder 2">
            <a:extLst>
              <a:ext uri="{FF2B5EF4-FFF2-40B4-BE49-F238E27FC236}">
                <a16:creationId xmlns:a16="http://schemas.microsoft.com/office/drawing/2014/main" id="{5E019E27-3E27-4C59-AB49-ECA3D913AC94}"/>
              </a:ext>
            </a:extLst>
          </p:cNvPr>
          <p:cNvSpPr>
            <a:spLocks noGrp="1"/>
          </p:cNvSpPr>
          <p:nvPr>
            <p:ph idx="1"/>
          </p:nvPr>
        </p:nvSpPr>
        <p:spPr>
          <a:xfrm>
            <a:off x="295914" y="1626733"/>
            <a:ext cx="8581459" cy="4792921"/>
          </a:xfrm>
        </p:spPr>
        <p:txBody>
          <a:bodyPr>
            <a:noAutofit/>
          </a:bodyPr>
          <a:lstStyle/>
          <a:p>
            <a:pPr>
              <a:lnSpc>
                <a:spcPct val="150000"/>
              </a:lnSpc>
            </a:pPr>
            <a:r>
              <a:rPr lang="en-US" sz="1800" dirty="0">
                <a:solidFill>
                  <a:srgbClr val="01603E"/>
                </a:solidFill>
                <a:effectLst/>
                <a:latin typeface="Raleway" panose="020B0503030101060003"/>
                <a:ea typeface="Calibri" panose="020F0502020204030204" pitchFamily="34" charset="0"/>
              </a:rPr>
              <a:t>Can a newish CIC without accounts apply and what documents would we need to submit?</a:t>
            </a:r>
          </a:p>
          <a:p>
            <a:pPr lvl="1">
              <a:lnSpc>
                <a:spcPct val="150000"/>
              </a:lnSpc>
            </a:pPr>
            <a:r>
              <a:rPr lang="en-US" sz="1400" dirty="0">
                <a:solidFill>
                  <a:srgbClr val="01603E"/>
                </a:solidFill>
                <a:latin typeface="Raleway" panose="020B0503030101060003"/>
                <a:ea typeface="Calibri" panose="020F0502020204030204" pitchFamily="34" charset="0"/>
              </a:rPr>
              <a:t>Yes, we would not need to see accounts but may ask for some evidence of constitution i.e. your Governing document. You can provide an estimate of your next year turnover. </a:t>
            </a:r>
            <a:r>
              <a:rPr lang="en-US" sz="1400" dirty="0">
                <a:solidFill>
                  <a:srgbClr val="01603E"/>
                </a:solidFill>
                <a:effectLst/>
                <a:latin typeface="Raleway" panose="020B0503030101060003"/>
                <a:ea typeface="Calibri" panose="020F0502020204030204" pitchFamily="34" charset="0"/>
              </a:rPr>
              <a:t>Provided you are registered and active on Companies House and/or Charity Commission, everything will need to be up to date, submitted and appropriate in order for us to award your organisation.</a:t>
            </a:r>
          </a:p>
          <a:p>
            <a:pPr>
              <a:lnSpc>
                <a:spcPct val="150000"/>
              </a:lnSpc>
            </a:pPr>
            <a:r>
              <a:rPr lang="en-US" sz="1800" dirty="0">
                <a:solidFill>
                  <a:srgbClr val="01603E"/>
                </a:solidFill>
                <a:latin typeface="Raleway" panose="020B0503030101060003"/>
                <a:ea typeface="Calibri" panose="020F0502020204030204" pitchFamily="34" charset="0"/>
              </a:rPr>
              <a:t>Is there a maximum amount we can apply for specifically for equipment?</a:t>
            </a:r>
          </a:p>
          <a:p>
            <a:pPr lvl="1">
              <a:lnSpc>
                <a:spcPct val="150000"/>
              </a:lnSpc>
            </a:pPr>
            <a:r>
              <a:rPr lang="en-US" sz="1400" dirty="0">
                <a:solidFill>
                  <a:srgbClr val="01603E"/>
                </a:solidFill>
                <a:effectLst/>
                <a:latin typeface="Raleway" panose="020B0503030101060003"/>
                <a:ea typeface="Calibri" panose="020F0502020204030204" pitchFamily="34" charset="0"/>
              </a:rPr>
              <a:t>The maximum amount that anyone can </a:t>
            </a:r>
            <a:r>
              <a:rPr lang="en-US" sz="1400" dirty="0">
                <a:solidFill>
                  <a:srgbClr val="01603E"/>
                </a:solidFill>
                <a:latin typeface="Raleway" panose="020B0503030101060003"/>
                <a:ea typeface="Calibri" panose="020F0502020204030204" pitchFamily="34" charset="0"/>
              </a:rPr>
              <a:t>apply for is £5,000, so in theory you could request that whole amount for equipment costs. However, if you have specific equipment requests e.g. make/model, we may ask for justification to support the specificity of your request.</a:t>
            </a:r>
          </a:p>
          <a:p>
            <a:pPr>
              <a:lnSpc>
                <a:spcPct val="150000"/>
              </a:lnSpc>
            </a:pPr>
            <a:r>
              <a:rPr lang="en-US" sz="1800" dirty="0">
                <a:solidFill>
                  <a:srgbClr val="01603E"/>
                </a:solidFill>
                <a:latin typeface="Raleway" panose="020B0503030101060003"/>
                <a:ea typeface="Calibri" panose="020F0502020204030204" pitchFamily="34" charset="0"/>
              </a:rPr>
              <a:t>What is the total amount we can apply for?</a:t>
            </a:r>
          </a:p>
          <a:p>
            <a:pPr lvl="1">
              <a:lnSpc>
                <a:spcPct val="150000"/>
              </a:lnSpc>
            </a:pPr>
            <a:r>
              <a:rPr lang="en-US" sz="1400" dirty="0">
                <a:solidFill>
                  <a:srgbClr val="01603E"/>
                </a:solidFill>
                <a:effectLst/>
                <a:latin typeface="Raleway" panose="020B0503030101060003"/>
                <a:ea typeface="Calibri" panose="020F0502020204030204" pitchFamily="34" charset="0"/>
              </a:rPr>
              <a:t>The maximum you can apply for is £5,000 and the total must be broken down with item costs.</a:t>
            </a:r>
            <a:endParaRPr lang="en-GB" sz="1400" dirty="0">
              <a:solidFill>
                <a:srgbClr val="01603E"/>
              </a:solidFill>
              <a:effectLst/>
              <a:latin typeface="Raleway" panose="020B0503030101060003"/>
              <a:ea typeface="Calibri" panose="020F0502020204030204" pitchFamily="34" charset="0"/>
            </a:endParaRPr>
          </a:p>
        </p:txBody>
      </p:sp>
    </p:spTree>
    <p:extLst>
      <p:ext uri="{BB962C8B-B14F-4D97-AF65-F5344CB8AC3E}">
        <p14:creationId xmlns:p14="http://schemas.microsoft.com/office/powerpoint/2010/main" val="2229555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17FF6-69D8-41A3-9D1A-8CEEED152F21}"/>
              </a:ext>
            </a:extLst>
          </p:cNvPr>
          <p:cNvSpPr>
            <a:spLocks noGrp="1"/>
          </p:cNvSpPr>
          <p:nvPr>
            <p:ph type="title"/>
          </p:nvPr>
        </p:nvSpPr>
        <p:spPr/>
        <p:txBody>
          <a:bodyPr>
            <a:normAutofit/>
          </a:bodyPr>
          <a:lstStyle/>
          <a:p>
            <a:r>
              <a:rPr lang="en-GB" sz="3600">
                <a:latin typeface="Raleway SemiBold" panose="020B0703030101060003"/>
              </a:rPr>
              <a:t>Questions received…</a:t>
            </a:r>
          </a:p>
        </p:txBody>
      </p:sp>
      <p:sp>
        <p:nvSpPr>
          <p:cNvPr id="3" name="Content Placeholder 2">
            <a:extLst>
              <a:ext uri="{FF2B5EF4-FFF2-40B4-BE49-F238E27FC236}">
                <a16:creationId xmlns:a16="http://schemas.microsoft.com/office/drawing/2014/main" id="{5E019E27-3E27-4C59-AB49-ECA3D913AC94}"/>
              </a:ext>
            </a:extLst>
          </p:cNvPr>
          <p:cNvSpPr>
            <a:spLocks noGrp="1"/>
          </p:cNvSpPr>
          <p:nvPr>
            <p:ph idx="1"/>
          </p:nvPr>
        </p:nvSpPr>
        <p:spPr>
          <a:xfrm>
            <a:off x="295914" y="1824696"/>
            <a:ext cx="8581459" cy="4552145"/>
          </a:xfrm>
        </p:spPr>
        <p:txBody>
          <a:bodyPr>
            <a:noAutofit/>
          </a:bodyPr>
          <a:lstStyle/>
          <a:p>
            <a:pPr>
              <a:lnSpc>
                <a:spcPct val="150000"/>
              </a:lnSpc>
            </a:pPr>
            <a:r>
              <a:rPr lang="en-US" sz="1800" dirty="0">
                <a:solidFill>
                  <a:srgbClr val="01603E"/>
                </a:solidFill>
                <a:effectLst/>
                <a:latin typeface="Raleway" panose="020B0503030101060003"/>
                <a:ea typeface="Calibri" panose="020F0502020204030204" pitchFamily="34" charset="0"/>
              </a:rPr>
              <a:t>Would this fund support [attendance of staff on training about] MHFA Awareness?</a:t>
            </a:r>
          </a:p>
          <a:p>
            <a:pPr lvl="1">
              <a:lnSpc>
                <a:spcPct val="150000"/>
              </a:lnSpc>
            </a:pPr>
            <a:r>
              <a:rPr lang="en-US" sz="1400" dirty="0">
                <a:solidFill>
                  <a:srgbClr val="01603E"/>
                </a:solidFill>
                <a:latin typeface="Raleway" panose="020B0503030101060003"/>
                <a:ea typeface="Calibri" panose="020F0502020204030204" pitchFamily="34" charset="0"/>
              </a:rPr>
              <a:t>Provided you can show how you intend to use this training for the benefit of communities disproportionately affected by Covid-19, we would welcome seeing this as a cost in your application; however we may choose to connect you with MHFAE and the training through our existing relationship with them, rather than the funds at our own discretion.</a:t>
            </a:r>
          </a:p>
          <a:p>
            <a:pPr>
              <a:lnSpc>
                <a:spcPct val="150000"/>
              </a:lnSpc>
            </a:pPr>
            <a:r>
              <a:rPr lang="en-US" sz="1800" dirty="0">
                <a:solidFill>
                  <a:srgbClr val="01603E"/>
                </a:solidFill>
                <a:effectLst/>
                <a:latin typeface="Raleway" panose="020B0503030101060003"/>
                <a:ea typeface="Calibri" panose="020F0502020204030204" pitchFamily="34" charset="0"/>
              </a:rPr>
              <a:t>Would this fund support [us to deliver] a programme of MHFA Awareness and MHFA 15hr course[s to other groups in the community]?</a:t>
            </a:r>
          </a:p>
          <a:p>
            <a:pPr lvl="1">
              <a:lnSpc>
                <a:spcPct val="150000"/>
              </a:lnSpc>
            </a:pPr>
            <a:r>
              <a:rPr lang="en-US" sz="1400" dirty="0">
                <a:solidFill>
                  <a:srgbClr val="01603E"/>
                </a:solidFill>
                <a:latin typeface="Raleway" panose="020B0503030101060003"/>
                <a:ea typeface="Calibri" panose="020F0502020204030204" pitchFamily="34" charset="0"/>
              </a:rPr>
              <a:t>If you can show how those attending are working to support communities disproportionately affected by Covid-19, we would welcome seeing this as a cost in your application. </a:t>
            </a:r>
          </a:p>
          <a:p>
            <a:pPr lvl="1">
              <a:lnSpc>
                <a:spcPct val="150000"/>
              </a:lnSpc>
            </a:pPr>
            <a:r>
              <a:rPr lang="en-US" sz="1400" dirty="0">
                <a:solidFill>
                  <a:srgbClr val="01603E"/>
                </a:solidFill>
                <a:effectLst/>
                <a:latin typeface="Raleway" panose="020B0503030101060003"/>
                <a:ea typeface="Calibri" panose="020F0502020204030204" pitchFamily="34" charset="0"/>
              </a:rPr>
              <a:t>We would also require a breakdown of where these costs are attributed and why this makes your organisation more sustainable.</a:t>
            </a:r>
          </a:p>
        </p:txBody>
      </p:sp>
    </p:spTree>
    <p:extLst>
      <p:ext uri="{BB962C8B-B14F-4D97-AF65-F5344CB8AC3E}">
        <p14:creationId xmlns:p14="http://schemas.microsoft.com/office/powerpoint/2010/main" val="3846093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17FF6-69D8-41A3-9D1A-8CEEED152F21}"/>
              </a:ext>
            </a:extLst>
          </p:cNvPr>
          <p:cNvSpPr>
            <a:spLocks noGrp="1"/>
          </p:cNvSpPr>
          <p:nvPr>
            <p:ph type="title"/>
          </p:nvPr>
        </p:nvSpPr>
        <p:spPr/>
        <p:txBody>
          <a:bodyPr>
            <a:normAutofit/>
          </a:bodyPr>
          <a:lstStyle/>
          <a:p>
            <a:r>
              <a:rPr lang="en-GB" sz="3600">
                <a:latin typeface="Raleway SemiBold" panose="020B0703030101060003"/>
              </a:rPr>
              <a:t>Questions received…</a:t>
            </a:r>
          </a:p>
        </p:txBody>
      </p:sp>
      <p:sp>
        <p:nvSpPr>
          <p:cNvPr id="3" name="Content Placeholder 2">
            <a:extLst>
              <a:ext uri="{FF2B5EF4-FFF2-40B4-BE49-F238E27FC236}">
                <a16:creationId xmlns:a16="http://schemas.microsoft.com/office/drawing/2014/main" id="{5E019E27-3E27-4C59-AB49-ECA3D913AC94}"/>
              </a:ext>
            </a:extLst>
          </p:cNvPr>
          <p:cNvSpPr>
            <a:spLocks noGrp="1"/>
          </p:cNvSpPr>
          <p:nvPr>
            <p:ph idx="1"/>
          </p:nvPr>
        </p:nvSpPr>
        <p:spPr>
          <a:xfrm>
            <a:off x="295914" y="1673867"/>
            <a:ext cx="8581459" cy="4858908"/>
          </a:xfrm>
        </p:spPr>
        <p:txBody>
          <a:bodyPr>
            <a:noAutofit/>
          </a:bodyPr>
          <a:lstStyle/>
          <a:p>
            <a:pPr>
              <a:lnSpc>
                <a:spcPct val="150000"/>
              </a:lnSpc>
            </a:pPr>
            <a:r>
              <a:rPr lang="en-US" sz="1800" dirty="0">
                <a:solidFill>
                  <a:srgbClr val="01603E"/>
                </a:solidFill>
                <a:effectLst/>
                <a:latin typeface="Raleway" panose="020B0503030101060003"/>
                <a:ea typeface="Calibri" panose="020F0502020204030204" pitchFamily="34" charset="0"/>
              </a:rPr>
              <a:t>What is meant by sustainability, [particularly where this refers to] spending in a 6 month period?</a:t>
            </a:r>
          </a:p>
          <a:p>
            <a:pPr lvl="1">
              <a:lnSpc>
                <a:spcPct val="150000"/>
              </a:lnSpc>
            </a:pPr>
            <a:r>
              <a:rPr lang="en-US" sz="1400" dirty="0">
                <a:solidFill>
                  <a:srgbClr val="01603E"/>
                </a:solidFill>
                <a:latin typeface="Raleway" panose="020B0503030101060003"/>
                <a:ea typeface="Calibri" panose="020F0502020204030204" pitchFamily="34" charset="0"/>
              </a:rPr>
              <a:t>For us, sustainability refers to not using this fund as a ‘bandage’ – it can relate to continuing to deliver online, or returning to face-to-face and putting in place adequate measures.</a:t>
            </a:r>
          </a:p>
          <a:p>
            <a:pPr lvl="1">
              <a:lnSpc>
                <a:spcPct val="150000"/>
              </a:lnSpc>
            </a:pPr>
            <a:r>
              <a:rPr lang="en-US" sz="1400" dirty="0">
                <a:solidFill>
                  <a:srgbClr val="01603E"/>
                </a:solidFill>
                <a:effectLst/>
                <a:latin typeface="Raleway" panose="020B0503030101060003"/>
                <a:ea typeface="Calibri" panose="020F0502020204030204" pitchFamily="34" charset="0"/>
              </a:rPr>
              <a:t>We are looking for costs that do not just </a:t>
            </a:r>
            <a:r>
              <a:rPr lang="en-US" sz="1400" dirty="0">
                <a:solidFill>
                  <a:srgbClr val="01603E"/>
                </a:solidFill>
                <a:latin typeface="Raleway" panose="020B0503030101060003"/>
                <a:ea typeface="Calibri" panose="020F0502020204030204" pitchFamily="34" charset="0"/>
              </a:rPr>
              <a:t>plug a hole but allow you to continue to deliver your services long-term and that you continue to be there for your community as a service provider. Our aim is to support the sector to continue existing but also, to grow and strengthen. </a:t>
            </a:r>
          </a:p>
          <a:p>
            <a:pPr>
              <a:lnSpc>
                <a:spcPct val="150000"/>
              </a:lnSpc>
            </a:pPr>
            <a:r>
              <a:rPr lang="en-US" sz="1800" dirty="0">
                <a:solidFill>
                  <a:srgbClr val="01603E"/>
                </a:solidFill>
                <a:effectLst/>
                <a:latin typeface="Raleway" panose="020B0503030101060003"/>
                <a:ea typeface="Calibri" panose="020F0502020204030204" pitchFamily="34" charset="0"/>
              </a:rPr>
              <a:t>What equips you to make case-by-case basis/discretionary decisions? </a:t>
            </a:r>
          </a:p>
          <a:p>
            <a:pPr lvl="1">
              <a:lnSpc>
                <a:spcPct val="150000"/>
              </a:lnSpc>
            </a:pPr>
            <a:r>
              <a:rPr lang="en-US" sz="1400" dirty="0">
                <a:solidFill>
                  <a:srgbClr val="01603E"/>
                </a:solidFill>
                <a:effectLst/>
                <a:latin typeface="Raleway" panose="020B0503030101060003"/>
                <a:ea typeface="Calibri" panose="020F0502020204030204" pitchFamily="34" charset="0"/>
              </a:rPr>
              <a:t>With </a:t>
            </a:r>
            <a:r>
              <a:rPr lang="en-US" sz="1400" dirty="0">
                <a:solidFill>
                  <a:srgbClr val="01603E"/>
                </a:solidFill>
                <a:latin typeface="Raleway" panose="020B0503030101060003"/>
                <a:ea typeface="Calibri" panose="020F0502020204030204" pitchFamily="34" charset="0"/>
              </a:rPr>
              <a:t>the changing nature of the pandemic and England’s response to such, means we must build in flexibility as a funder – this was a recurring piece of positive feedback we received around our approach from our December 2020 round.</a:t>
            </a:r>
          </a:p>
          <a:p>
            <a:pPr lvl="1">
              <a:lnSpc>
                <a:spcPct val="150000"/>
              </a:lnSpc>
            </a:pPr>
            <a:r>
              <a:rPr lang="en-US" sz="1400" dirty="0">
                <a:solidFill>
                  <a:srgbClr val="01603E"/>
                </a:solidFill>
                <a:latin typeface="Raleway" panose="020B0503030101060003"/>
                <a:ea typeface="Calibri" panose="020F0502020204030204" pitchFamily="34" charset="0"/>
              </a:rPr>
              <a:t>We also feel our d</a:t>
            </a:r>
            <a:r>
              <a:rPr lang="en-US" sz="1400" dirty="0">
                <a:solidFill>
                  <a:srgbClr val="01603E"/>
                </a:solidFill>
                <a:effectLst/>
                <a:latin typeface="Raleway" panose="020B0503030101060003"/>
                <a:ea typeface="Calibri" panose="020F0502020204030204" pitchFamily="34" charset="0"/>
              </a:rPr>
              <a:t>iverse grant making panel empowers us to make discretionary decisions that reach appropriate organisations, whilst allowing us to remain transparent and equitable.</a:t>
            </a:r>
          </a:p>
        </p:txBody>
      </p:sp>
    </p:spTree>
    <p:extLst>
      <p:ext uri="{BB962C8B-B14F-4D97-AF65-F5344CB8AC3E}">
        <p14:creationId xmlns:p14="http://schemas.microsoft.com/office/powerpoint/2010/main" val="1695091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4C721-8030-4D58-9F66-E67A559B013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EC4A14D-4FA7-425E-9F93-9592439ED1A5}"/>
              </a:ext>
            </a:extLst>
          </p:cNvPr>
          <p:cNvSpPr>
            <a:spLocks noGrp="1"/>
          </p:cNvSpPr>
          <p:nvPr>
            <p:ph idx="1"/>
          </p:nvPr>
        </p:nvSpPr>
        <p:spPr/>
        <p:txBody>
          <a:bodyPr/>
          <a:lstStyle/>
          <a:p>
            <a:endParaRPr lang="en-GB"/>
          </a:p>
        </p:txBody>
      </p:sp>
      <p:pic>
        <p:nvPicPr>
          <p:cNvPr id="4" name="Picture 3" descr="AMHP Title Slide-01.png">
            <a:extLst>
              <a:ext uri="{FF2B5EF4-FFF2-40B4-BE49-F238E27FC236}">
                <a16:creationId xmlns:a16="http://schemas.microsoft.com/office/drawing/2014/main" id="{A8396612-FE0C-44FE-9EC2-C7DE81B85773}"/>
              </a:ext>
            </a:extLst>
          </p:cNvPr>
          <p:cNvPicPr>
            <a:picLocks noChangeAspect="1"/>
          </p:cNvPicPr>
          <p:nvPr/>
        </p:nvPicPr>
        <p:blipFill rotWithShape="1">
          <a:blip r:embed="rId2">
            <a:extLst>
              <a:ext uri="{28A0092B-C50C-407E-A947-70E740481C1C}">
                <a14:useLocalDpi xmlns:a14="http://schemas.microsoft.com/office/drawing/2010/main" val="0"/>
              </a:ext>
            </a:extLst>
          </a:blip>
          <a:srcRect l="1026" t="6403" r="8684" b="27777"/>
          <a:stretch/>
        </p:blipFill>
        <p:spPr>
          <a:xfrm>
            <a:off x="0" y="0"/>
            <a:ext cx="9144000" cy="5511118"/>
          </a:xfrm>
          <a:prstGeom prst="rect">
            <a:avLst/>
          </a:prstGeom>
        </p:spPr>
      </p:pic>
      <p:grpSp>
        <p:nvGrpSpPr>
          <p:cNvPr id="5" name="Group 4">
            <a:extLst>
              <a:ext uri="{FF2B5EF4-FFF2-40B4-BE49-F238E27FC236}">
                <a16:creationId xmlns:a16="http://schemas.microsoft.com/office/drawing/2014/main" id="{0E42E3A0-848E-4B42-A783-B6D4E56C75D1}"/>
              </a:ext>
            </a:extLst>
          </p:cNvPr>
          <p:cNvGrpSpPr/>
          <p:nvPr/>
        </p:nvGrpSpPr>
        <p:grpSpPr>
          <a:xfrm>
            <a:off x="0" y="1088269"/>
            <a:ext cx="9144000" cy="5665377"/>
            <a:chOff x="0" y="0"/>
            <a:chExt cx="12207556" cy="6861106"/>
          </a:xfrm>
        </p:grpSpPr>
        <p:pic>
          <p:nvPicPr>
            <p:cNvPr id="6" name="Picture 5" descr="AMHP Title Slide-01.png">
              <a:extLst>
                <a:ext uri="{FF2B5EF4-FFF2-40B4-BE49-F238E27FC236}">
                  <a16:creationId xmlns:a16="http://schemas.microsoft.com/office/drawing/2014/main" id="{62106C98-DAF6-4638-B29E-C44CC2863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MHP Title Slide-01.png">
              <a:extLst>
                <a:ext uri="{FF2B5EF4-FFF2-40B4-BE49-F238E27FC236}">
                  <a16:creationId xmlns:a16="http://schemas.microsoft.com/office/drawing/2014/main" id="{EF6FA213-9B57-44B3-9040-240630077651}"/>
                </a:ext>
              </a:extLst>
            </p:cNvPr>
            <p:cNvPicPr>
              <a:picLocks noChangeAspect="1"/>
            </p:cNvPicPr>
            <p:nvPr/>
          </p:nvPicPr>
          <p:blipFill rotWithShape="1">
            <a:blip r:embed="rId2">
              <a:extLst>
                <a:ext uri="{28A0092B-C50C-407E-A947-70E740481C1C}">
                  <a14:useLocalDpi xmlns:a14="http://schemas.microsoft.com/office/drawing/2010/main" val="0"/>
                </a:ext>
              </a:extLst>
            </a:blip>
            <a:srcRect l="60884"/>
            <a:stretch/>
          </p:blipFill>
          <p:spPr>
            <a:xfrm>
              <a:off x="8630815" y="3106"/>
              <a:ext cx="3576741" cy="6858000"/>
            </a:xfrm>
            <a:prstGeom prst="rect">
              <a:avLst/>
            </a:prstGeom>
          </p:spPr>
        </p:pic>
      </p:grpSp>
      <p:sp>
        <p:nvSpPr>
          <p:cNvPr id="9" name="TextBox 8">
            <a:extLst>
              <a:ext uri="{FF2B5EF4-FFF2-40B4-BE49-F238E27FC236}">
                <a16:creationId xmlns:a16="http://schemas.microsoft.com/office/drawing/2014/main" id="{1E3E6369-EB15-4C87-BD6E-D56527A299AC}"/>
              </a:ext>
            </a:extLst>
          </p:cNvPr>
          <p:cNvSpPr txBox="1"/>
          <p:nvPr/>
        </p:nvSpPr>
        <p:spPr>
          <a:xfrm>
            <a:off x="800100" y="921568"/>
            <a:ext cx="7543800" cy="3662541"/>
          </a:xfrm>
          <a:prstGeom prst="rect">
            <a:avLst/>
          </a:prstGeom>
          <a:noFill/>
        </p:spPr>
        <p:txBody>
          <a:bodyPr wrap="square">
            <a:spAutoFit/>
          </a:bodyPr>
          <a:lstStyle/>
          <a:p>
            <a:pPr algn="ctr"/>
            <a:r>
              <a:rPr lang="en-US" sz="2800">
                <a:solidFill>
                  <a:schemeClr val="bg1"/>
                </a:solidFill>
                <a:latin typeface="Raleway" pitchFamily="2" charset="0"/>
              </a:rPr>
              <a:t>We are thrilled you are interested in applying for a small grant through our Mental Health Sustainability Fund.</a:t>
            </a:r>
          </a:p>
          <a:p>
            <a:pPr algn="ctr"/>
            <a:endParaRPr lang="en-US" sz="2800">
              <a:solidFill>
                <a:schemeClr val="bg1"/>
              </a:solidFill>
              <a:latin typeface="Raleway" pitchFamily="2" charset="0"/>
            </a:endParaRPr>
          </a:p>
          <a:p>
            <a:r>
              <a:rPr lang="en-US" sz="2000">
                <a:solidFill>
                  <a:schemeClr val="bg1"/>
                </a:solidFill>
                <a:latin typeface="Raleway" pitchFamily="2" charset="0"/>
              </a:rPr>
              <a:t>This webinar aims to:</a:t>
            </a:r>
          </a:p>
          <a:p>
            <a:endParaRPr lang="en-US" sz="2000">
              <a:solidFill>
                <a:schemeClr val="bg1"/>
              </a:solidFill>
              <a:latin typeface="Raleway" pitchFamily="2" charset="0"/>
            </a:endParaRPr>
          </a:p>
          <a:p>
            <a:pPr marL="342900" indent="-342900">
              <a:buFont typeface="Arial" panose="020B0604020202020204" pitchFamily="34" charset="0"/>
              <a:buChar char="•"/>
            </a:pPr>
            <a:r>
              <a:rPr lang="en-US" sz="2000">
                <a:solidFill>
                  <a:schemeClr val="bg1"/>
                </a:solidFill>
                <a:latin typeface="Raleway" pitchFamily="2" charset="0"/>
              </a:rPr>
              <a:t>Set the context to the Programme and its small grants fund</a:t>
            </a:r>
          </a:p>
          <a:p>
            <a:pPr marL="342900" indent="-342900">
              <a:buFont typeface="Arial" panose="020B0604020202020204" pitchFamily="34" charset="0"/>
              <a:buChar char="•"/>
            </a:pPr>
            <a:r>
              <a:rPr lang="en-US" sz="2000">
                <a:solidFill>
                  <a:schemeClr val="bg1"/>
                </a:solidFill>
                <a:latin typeface="Raleway" pitchFamily="2" charset="0"/>
              </a:rPr>
              <a:t>Go through the eligibility criteria</a:t>
            </a:r>
          </a:p>
          <a:p>
            <a:pPr marL="342900" indent="-342900">
              <a:buFont typeface="Arial" panose="020B0604020202020204" pitchFamily="34" charset="0"/>
              <a:buChar char="•"/>
            </a:pPr>
            <a:r>
              <a:rPr lang="en-US" sz="2000">
                <a:solidFill>
                  <a:schemeClr val="bg1"/>
                </a:solidFill>
                <a:latin typeface="Raleway" pitchFamily="2" charset="0"/>
              </a:rPr>
              <a:t>Share the key dates and provide a timeline for the process</a:t>
            </a:r>
          </a:p>
          <a:p>
            <a:pPr marL="342900" indent="-342900">
              <a:buFont typeface="Arial" panose="020B0604020202020204" pitchFamily="34" charset="0"/>
              <a:buChar char="•"/>
            </a:pPr>
            <a:r>
              <a:rPr lang="en-US" sz="2000">
                <a:solidFill>
                  <a:schemeClr val="bg1"/>
                </a:solidFill>
                <a:latin typeface="Raleway" pitchFamily="2" charset="0"/>
              </a:rPr>
              <a:t>Answer any questions about the applications and fund</a:t>
            </a:r>
            <a:endParaRPr lang="en-US" sz="2800">
              <a:solidFill>
                <a:schemeClr val="bg1"/>
              </a:solidFill>
              <a:latin typeface="Raleway" pitchFamily="2" charset="0"/>
            </a:endParaRPr>
          </a:p>
        </p:txBody>
      </p:sp>
      <p:pic>
        <p:nvPicPr>
          <p:cNvPr id="10" name="Picture 9">
            <a:extLst>
              <a:ext uri="{FF2B5EF4-FFF2-40B4-BE49-F238E27FC236}">
                <a16:creationId xmlns:a16="http://schemas.microsoft.com/office/drawing/2014/main" id="{3D35737A-8E69-40CD-9072-44FBCE472330}"/>
              </a:ext>
            </a:extLst>
          </p:cNvPr>
          <p:cNvPicPr>
            <a:picLocks noChangeAspect="1"/>
          </p:cNvPicPr>
          <p:nvPr/>
        </p:nvPicPr>
        <p:blipFill>
          <a:blip r:embed="rId3"/>
          <a:stretch>
            <a:fillRect/>
          </a:stretch>
        </p:blipFill>
        <p:spPr>
          <a:xfrm>
            <a:off x="2882423" y="5656175"/>
            <a:ext cx="1911155" cy="1000306"/>
          </a:xfrm>
          <a:prstGeom prst="rect">
            <a:avLst/>
          </a:prstGeom>
        </p:spPr>
      </p:pic>
    </p:spTree>
    <p:extLst>
      <p:ext uri="{BB962C8B-B14F-4D97-AF65-F5344CB8AC3E}">
        <p14:creationId xmlns:p14="http://schemas.microsoft.com/office/powerpoint/2010/main" val="182034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latin typeface="Raleway SemiBold" panose="020B0703030101060003" pitchFamily="34" charset="0"/>
              </a:rPr>
              <a:t>About the Programme</a:t>
            </a:r>
          </a:p>
        </p:txBody>
      </p:sp>
      <p:sp>
        <p:nvSpPr>
          <p:cNvPr id="3" name="Content Placeholder 2"/>
          <p:cNvSpPr>
            <a:spLocks noGrp="1"/>
          </p:cNvSpPr>
          <p:nvPr>
            <p:ph idx="1"/>
          </p:nvPr>
        </p:nvSpPr>
        <p:spPr>
          <a:xfrm>
            <a:off x="266634" y="1807730"/>
            <a:ext cx="8581459" cy="4079551"/>
          </a:xfrm>
        </p:spPr>
        <p:txBody>
          <a:bodyPr>
            <a:noAutofit/>
          </a:bodyPr>
          <a:lstStyle/>
          <a:p>
            <a:pPr algn="just"/>
            <a:r>
              <a:rPr lang="en-US" sz="1800">
                <a:latin typeface="Raleway" panose="020B0503030101060003"/>
              </a:rPr>
              <a:t>Established in the Summer 2020…</a:t>
            </a:r>
          </a:p>
          <a:p>
            <a:pPr algn="just"/>
            <a:endParaRPr lang="en-US" sz="1800">
              <a:latin typeface="Raleway" panose="020B0503030101060003"/>
            </a:endParaRPr>
          </a:p>
          <a:p>
            <a:pPr algn="just"/>
            <a:endParaRPr lang="en-US" sz="1800">
              <a:latin typeface="Raleway" panose="020B0503030101060003"/>
            </a:endParaRPr>
          </a:p>
          <a:p>
            <a:pPr algn="just"/>
            <a:endParaRPr lang="en-US" sz="1800">
              <a:latin typeface="Raleway" panose="020B0503030101060003"/>
            </a:endParaRPr>
          </a:p>
          <a:p>
            <a:pPr algn="just"/>
            <a:endParaRPr lang="en-US" sz="1800">
              <a:latin typeface="Raleway" panose="020B0503030101060003"/>
            </a:endParaRPr>
          </a:p>
          <a:p>
            <a:pPr algn="just"/>
            <a:r>
              <a:rPr lang="en-US" sz="1800">
                <a:latin typeface="Raleway" panose="020B0503030101060003"/>
              </a:rPr>
              <a:t>By a coalition of leading mental health charities…</a:t>
            </a:r>
          </a:p>
          <a:p>
            <a:pPr algn="just"/>
            <a:endParaRPr lang="en-US" sz="1800">
              <a:latin typeface="Raleway" panose="020B0503030101060003"/>
            </a:endParaRPr>
          </a:p>
          <a:p>
            <a:pPr algn="just"/>
            <a:endParaRPr lang="en-US" sz="1800">
              <a:latin typeface="Raleway" panose="020B0503030101060003"/>
            </a:endParaRPr>
          </a:p>
          <a:p>
            <a:pPr algn="just"/>
            <a:endParaRPr lang="en-US" sz="1800">
              <a:latin typeface="Raleway" panose="020B0503030101060003"/>
            </a:endParaRPr>
          </a:p>
          <a:p>
            <a:pPr algn="just"/>
            <a:endParaRPr lang="en-US" sz="1800">
              <a:latin typeface="Raleway" panose="020B0503030101060003"/>
            </a:endParaRPr>
          </a:p>
          <a:p>
            <a:pPr algn="just"/>
            <a:r>
              <a:rPr lang="en-US" sz="1800">
                <a:latin typeface="Raleway" panose="020B0503030101060003"/>
              </a:rPr>
              <a:t>In collaboration with private sector partners*</a:t>
            </a:r>
          </a:p>
          <a:p>
            <a:pPr algn="just"/>
            <a:endParaRPr lang="en-US" sz="1800">
              <a:latin typeface="Raleway" panose="020B0503030101060003"/>
            </a:endParaRPr>
          </a:p>
          <a:p>
            <a:pPr algn="just"/>
            <a:endParaRPr lang="en-US" sz="1800">
              <a:latin typeface="Raleway" panose="020B0503030101060003"/>
            </a:endParaRPr>
          </a:p>
          <a:p>
            <a:pPr marL="0" indent="0" algn="just">
              <a:buNone/>
            </a:pPr>
            <a:r>
              <a:rPr lang="en-US" sz="1200">
                <a:latin typeface="Raleway" panose="020B0503030101060003"/>
              </a:rPr>
              <a:t>*with more partners joining later</a:t>
            </a:r>
          </a:p>
          <a:p>
            <a:pPr marL="0" indent="0" algn="just">
              <a:buNone/>
            </a:pPr>
            <a:endParaRPr lang="en-US" sz="1800">
              <a:latin typeface="Raleway" panose="020B0503030101060003"/>
            </a:endParaRPr>
          </a:p>
        </p:txBody>
      </p:sp>
      <p:grpSp>
        <p:nvGrpSpPr>
          <p:cNvPr id="4" name="Group 3">
            <a:extLst>
              <a:ext uri="{FF2B5EF4-FFF2-40B4-BE49-F238E27FC236}">
                <a16:creationId xmlns:a16="http://schemas.microsoft.com/office/drawing/2014/main" id="{F5892D80-B650-4936-948B-D0CE5E79881E}"/>
              </a:ext>
            </a:extLst>
          </p:cNvPr>
          <p:cNvGrpSpPr/>
          <p:nvPr/>
        </p:nvGrpSpPr>
        <p:grpSpPr>
          <a:xfrm>
            <a:off x="1638784" y="3955011"/>
            <a:ext cx="5866432" cy="939231"/>
            <a:chOff x="993076" y="4780030"/>
            <a:chExt cx="5984370" cy="913505"/>
          </a:xfrm>
        </p:grpSpPr>
        <p:pic>
          <p:nvPicPr>
            <p:cNvPr id="5" name="Picture 4">
              <a:extLst>
                <a:ext uri="{FF2B5EF4-FFF2-40B4-BE49-F238E27FC236}">
                  <a16:creationId xmlns:a16="http://schemas.microsoft.com/office/drawing/2014/main" id="{06210876-4AC9-4176-A359-7EA43BD923E6}"/>
                </a:ext>
              </a:extLst>
            </p:cNvPr>
            <p:cNvPicPr>
              <a:picLocks noChangeAspect="1"/>
            </p:cNvPicPr>
            <p:nvPr/>
          </p:nvPicPr>
          <p:blipFill rotWithShape="1">
            <a:blip r:embed="rId3"/>
            <a:srcRect b="54231"/>
            <a:stretch/>
          </p:blipFill>
          <p:spPr>
            <a:xfrm>
              <a:off x="993076" y="4780030"/>
              <a:ext cx="3105247" cy="877820"/>
            </a:xfrm>
            <a:prstGeom prst="rect">
              <a:avLst/>
            </a:prstGeom>
          </p:spPr>
        </p:pic>
        <p:pic>
          <p:nvPicPr>
            <p:cNvPr id="6" name="Picture 5">
              <a:extLst>
                <a:ext uri="{FF2B5EF4-FFF2-40B4-BE49-F238E27FC236}">
                  <a16:creationId xmlns:a16="http://schemas.microsoft.com/office/drawing/2014/main" id="{B6420DE9-D181-47AC-8D52-5D886B947EE6}"/>
                </a:ext>
              </a:extLst>
            </p:cNvPr>
            <p:cNvPicPr>
              <a:picLocks noChangeAspect="1"/>
            </p:cNvPicPr>
            <p:nvPr/>
          </p:nvPicPr>
          <p:blipFill rotWithShape="1">
            <a:blip r:embed="rId3"/>
            <a:srcRect l="4521" t="45769" b="4411"/>
            <a:stretch/>
          </p:blipFill>
          <p:spPr>
            <a:xfrm>
              <a:off x="4012598" y="4815715"/>
              <a:ext cx="2964848" cy="877820"/>
            </a:xfrm>
            <a:prstGeom prst="rect">
              <a:avLst/>
            </a:prstGeom>
          </p:spPr>
        </p:pic>
      </p:grpSp>
      <p:pic>
        <p:nvPicPr>
          <p:cNvPr id="8" name="Picture 7">
            <a:extLst>
              <a:ext uri="{FF2B5EF4-FFF2-40B4-BE49-F238E27FC236}">
                <a16:creationId xmlns:a16="http://schemas.microsoft.com/office/drawing/2014/main" id="{FB19FFA1-BA41-4AF8-878A-14C7B9989F13}"/>
              </a:ext>
            </a:extLst>
          </p:cNvPr>
          <p:cNvPicPr>
            <a:picLocks noChangeAspect="1"/>
          </p:cNvPicPr>
          <p:nvPr/>
        </p:nvPicPr>
        <p:blipFill rotWithShape="1">
          <a:blip r:embed="rId4"/>
          <a:srcRect t="38336" b="29164"/>
          <a:stretch/>
        </p:blipFill>
        <p:spPr>
          <a:xfrm>
            <a:off x="951428" y="2187424"/>
            <a:ext cx="7241143" cy="468000"/>
          </a:xfrm>
          <a:prstGeom prst="rect">
            <a:avLst/>
          </a:prstGeom>
        </p:spPr>
      </p:pic>
      <p:pic>
        <p:nvPicPr>
          <p:cNvPr id="10" name="Picture 9">
            <a:extLst>
              <a:ext uri="{FF2B5EF4-FFF2-40B4-BE49-F238E27FC236}">
                <a16:creationId xmlns:a16="http://schemas.microsoft.com/office/drawing/2014/main" id="{7AEB6406-65C7-49C2-8CFA-43A5B2A24654}"/>
              </a:ext>
            </a:extLst>
          </p:cNvPr>
          <p:cNvPicPr>
            <a:picLocks noChangeAspect="1"/>
          </p:cNvPicPr>
          <p:nvPr/>
        </p:nvPicPr>
        <p:blipFill>
          <a:blip r:embed="rId5"/>
          <a:stretch>
            <a:fillRect/>
          </a:stretch>
        </p:blipFill>
        <p:spPr>
          <a:xfrm>
            <a:off x="383269" y="5541864"/>
            <a:ext cx="8377463" cy="504000"/>
          </a:xfrm>
          <a:prstGeom prst="rect">
            <a:avLst/>
          </a:prstGeom>
        </p:spPr>
      </p:pic>
      <p:pic>
        <p:nvPicPr>
          <p:cNvPr id="12" name="Picture 11">
            <a:extLst>
              <a:ext uri="{FF2B5EF4-FFF2-40B4-BE49-F238E27FC236}">
                <a16:creationId xmlns:a16="http://schemas.microsoft.com/office/drawing/2014/main" id="{85C985A7-D1B6-4186-895A-28F2C4FB249F}"/>
              </a:ext>
            </a:extLst>
          </p:cNvPr>
          <p:cNvPicPr>
            <a:picLocks noChangeAspect="1"/>
          </p:cNvPicPr>
          <p:nvPr/>
        </p:nvPicPr>
        <p:blipFill>
          <a:blip r:embed="rId6"/>
          <a:stretch>
            <a:fillRect/>
          </a:stretch>
        </p:blipFill>
        <p:spPr>
          <a:xfrm>
            <a:off x="659306" y="2805849"/>
            <a:ext cx="7825389" cy="468000"/>
          </a:xfrm>
          <a:prstGeom prst="rect">
            <a:avLst/>
          </a:prstGeom>
        </p:spPr>
      </p:pic>
    </p:spTree>
    <p:extLst>
      <p:ext uri="{BB962C8B-B14F-4D97-AF65-F5344CB8AC3E}">
        <p14:creationId xmlns:p14="http://schemas.microsoft.com/office/powerpoint/2010/main" val="3724232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latin typeface="Raleway SemiBold" panose="020B0703030101060003" pitchFamily="34" charset="0"/>
              </a:rPr>
              <a:t>Grants in 2020</a:t>
            </a:r>
          </a:p>
        </p:txBody>
      </p:sp>
      <p:sp>
        <p:nvSpPr>
          <p:cNvPr id="3" name="Content Placeholder 2"/>
          <p:cNvSpPr>
            <a:spLocks noGrp="1"/>
          </p:cNvSpPr>
          <p:nvPr>
            <p:ph idx="1"/>
          </p:nvPr>
        </p:nvSpPr>
        <p:spPr>
          <a:xfrm>
            <a:off x="281271" y="1807730"/>
            <a:ext cx="8581459" cy="4079551"/>
          </a:xfrm>
        </p:spPr>
        <p:txBody>
          <a:bodyPr>
            <a:noAutofit/>
          </a:bodyPr>
          <a:lstStyle/>
          <a:p>
            <a:pPr algn="just"/>
            <a:endParaRPr lang="en-US" sz="1800" b="0" i="0">
              <a:effectLst/>
              <a:latin typeface="Raleway" panose="020B0503030101060003"/>
            </a:endParaRPr>
          </a:p>
          <a:p>
            <a:pPr algn="just"/>
            <a:endParaRPr lang="en-US" sz="1800">
              <a:latin typeface="Raleway" panose="020B0503030101060003"/>
            </a:endParaRPr>
          </a:p>
          <a:p>
            <a:pPr algn="just"/>
            <a:endParaRPr lang="en-US" sz="1800" b="0" i="0">
              <a:effectLst/>
              <a:latin typeface="Raleway" panose="020B0503030101060003"/>
            </a:endParaRPr>
          </a:p>
          <a:p>
            <a:pPr algn="just"/>
            <a:endParaRPr lang="en-US" sz="1800">
              <a:latin typeface="Raleway" panose="020B0503030101060003"/>
            </a:endParaRPr>
          </a:p>
          <a:p>
            <a:pPr algn="just"/>
            <a:endParaRPr lang="en-US" sz="1800" b="0" i="0">
              <a:effectLst/>
              <a:latin typeface="Raleway" panose="020B0503030101060003"/>
            </a:endParaRPr>
          </a:p>
          <a:p>
            <a:pPr marL="0" indent="0" algn="just">
              <a:buNone/>
            </a:pPr>
            <a:r>
              <a:rPr lang="en-US" sz="1400">
                <a:latin typeface="Raleway" panose="020B0503030101060003"/>
              </a:rPr>
              <a:t>	210 applications 		   Over £100,000		       34 organisations			Over 150,000</a:t>
            </a:r>
          </a:p>
          <a:p>
            <a:pPr marL="0" indent="0" algn="just">
              <a:buNone/>
            </a:pPr>
            <a:r>
              <a:rPr lang="en-US" sz="1400">
                <a:latin typeface="Raleway" panose="020B0503030101060003"/>
              </a:rPr>
              <a:t>              received		       awarded			   supported		      people supported</a:t>
            </a:r>
          </a:p>
          <a:p>
            <a:pPr algn="just"/>
            <a:endParaRPr lang="en-US" sz="1800">
              <a:latin typeface="Raleway" panose="020B0503030101060003"/>
            </a:endParaRPr>
          </a:p>
          <a:p>
            <a:pPr algn="just"/>
            <a:r>
              <a:rPr lang="en-US" sz="1800" b="0" i="0">
                <a:effectLst/>
                <a:latin typeface="Raleway" panose="020B0503030101060003"/>
              </a:rPr>
              <a:t>Using funds to:</a:t>
            </a:r>
          </a:p>
          <a:p>
            <a:pPr lvl="1" algn="just"/>
            <a:r>
              <a:rPr lang="en-US" sz="1400" err="1">
                <a:latin typeface="Raleway" panose="020B0503030101060003"/>
              </a:rPr>
              <a:t>Digitise</a:t>
            </a:r>
            <a:r>
              <a:rPr lang="en-US" sz="1400">
                <a:latin typeface="Raleway" panose="020B0503030101060003"/>
              </a:rPr>
              <a:t> their services</a:t>
            </a:r>
          </a:p>
          <a:p>
            <a:pPr lvl="1" algn="just"/>
            <a:r>
              <a:rPr lang="en-US" sz="1400">
                <a:latin typeface="Raleway" panose="020B0503030101060003"/>
              </a:rPr>
              <a:t>Ensure they had the right equipment for the job</a:t>
            </a:r>
          </a:p>
          <a:p>
            <a:pPr lvl="1" algn="just"/>
            <a:r>
              <a:rPr lang="en-US" sz="1400">
                <a:latin typeface="Raleway" panose="020B0503030101060003"/>
              </a:rPr>
              <a:t>Deliver new/adapted streams of work</a:t>
            </a:r>
          </a:p>
          <a:p>
            <a:pPr lvl="1" algn="just"/>
            <a:r>
              <a:rPr lang="en-US" sz="1400" b="0" i="0">
                <a:effectLst/>
                <a:latin typeface="Raleway" panose="020B0503030101060003"/>
              </a:rPr>
              <a:t>Continue online for as long as needed</a:t>
            </a:r>
          </a:p>
          <a:p>
            <a:pPr lvl="1" algn="just"/>
            <a:r>
              <a:rPr lang="en-US" sz="1400">
                <a:latin typeface="Raleway" panose="020B0503030101060003"/>
              </a:rPr>
              <a:t>Support the wellbeing and training of their staff/volunteer workforce</a:t>
            </a:r>
            <a:endParaRPr lang="en-US" sz="1800" b="0" i="0">
              <a:effectLst/>
              <a:latin typeface="Raleway" panose="020B0503030101060003"/>
            </a:endParaRPr>
          </a:p>
        </p:txBody>
      </p:sp>
      <p:pic>
        <p:nvPicPr>
          <p:cNvPr id="4" name="Content Placeholder 8" descr="Diagram&#10;&#10;Description automatically generated with low confidence">
            <a:hlinkClick r:id="rId3"/>
            <a:extLst>
              <a:ext uri="{FF2B5EF4-FFF2-40B4-BE49-F238E27FC236}">
                <a16:creationId xmlns:a16="http://schemas.microsoft.com/office/drawing/2014/main" id="{89E77C2B-8666-4A99-96E3-8504ADFEB9B8}"/>
              </a:ext>
            </a:extLst>
          </p:cNvPr>
          <p:cNvPicPr>
            <a:picLocks noChangeAspect="1"/>
          </p:cNvPicPr>
          <p:nvPr/>
        </p:nvPicPr>
        <p:blipFill rotWithShape="1">
          <a:blip r:embed="rId4"/>
          <a:srcRect t="30945" b="36395"/>
          <a:stretch/>
        </p:blipFill>
        <p:spPr>
          <a:xfrm>
            <a:off x="436660" y="1909556"/>
            <a:ext cx="8270680" cy="1519444"/>
          </a:xfrm>
          <a:prstGeom prst="rect">
            <a:avLst/>
          </a:prstGeom>
        </p:spPr>
      </p:pic>
    </p:spTree>
    <p:extLst>
      <p:ext uri="{BB962C8B-B14F-4D97-AF65-F5344CB8AC3E}">
        <p14:creationId xmlns:p14="http://schemas.microsoft.com/office/powerpoint/2010/main" val="1965411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latin typeface="Raleway SemiBold" panose="020B0703030101060003" pitchFamily="34" charset="0"/>
              </a:rPr>
              <a:t>Grants in 2021</a:t>
            </a:r>
          </a:p>
        </p:txBody>
      </p:sp>
      <p:pic>
        <p:nvPicPr>
          <p:cNvPr id="5" name="Content Placeholder 8" descr="Diagram&#10;&#10;Description automatically generated with low confidence">
            <a:hlinkClick r:id="rId3"/>
            <a:extLst>
              <a:ext uri="{FF2B5EF4-FFF2-40B4-BE49-F238E27FC236}">
                <a16:creationId xmlns:a16="http://schemas.microsoft.com/office/drawing/2014/main" id="{77FF62C7-5B9D-490C-8A82-956F95425279}"/>
              </a:ext>
            </a:extLst>
          </p:cNvPr>
          <p:cNvPicPr>
            <a:picLocks noChangeAspect="1"/>
          </p:cNvPicPr>
          <p:nvPr/>
        </p:nvPicPr>
        <p:blipFill rotWithShape="1">
          <a:blip r:embed="rId4"/>
          <a:srcRect t="30945" r="1674" b="36395"/>
          <a:stretch/>
        </p:blipFill>
        <p:spPr>
          <a:xfrm>
            <a:off x="505848" y="2328061"/>
            <a:ext cx="8132305" cy="1519444"/>
          </a:xfrm>
          <a:prstGeom prst="rect">
            <a:avLst/>
          </a:prstGeom>
        </p:spPr>
      </p:pic>
      <p:sp>
        <p:nvSpPr>
          <p:cNvPr id="6" name="Content Placeholder 2">
            <a:extLst>
              <a:ext uri="{FF2B5EF4-FFF2-40B4-BE49-F238E27FC236}">
                <a16:creationId xmlns:a16="http://schemas.microsoft.com/office/drawing/2014/main" id="{5504B826-68F3-4DB3-91FF-5C5150C25A0A}"/>
              </a:ext>
            </a:extLst>
          </p:cNvPr>
          <p:cNvSpPr txBox="1">
            <a:spLocks/>
          </p:cNvSpPr>
          <p:nvPr/>
        </p:nvSpPr>
        <p:spPr>
          <a:xfrm>
            <a:off x="281271" y="1960130"/>
            <a:ext cx="8581459" cy="4079551"/>
          </a:xfrm>
          <a:prstGeom prst="rect">
            <a:avLst/>
          </a:prstGeom>
        </p:spPr>
        <p:txBody>
          <a:bodyPr vert="horz" lIns="91440" tIns="45720" rIns="91440" bIns="45720" rtlCol="0">
            <a:noAutofit/>
          </a:bodyPr>
          <a:lstStyle>
            <a:lvl1pPr marL="342891" indent="-342891" algn="l" defTabSz="457189" rtl="0" eaLnBrk="1" latinLnBrk="0" hangingPunct="1">
              <a:spcBef>
                <a:spcPct val="20000"/>
              </a:spcBef>
              <a:buFont typeface="Arial"/>
              <a:buChar char="•"/>
              <a:defRPr sz="3200" kern="1200">
                <a:solidFill>
                  <a:srgbClr val="575756"/>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rgbClr val="575756"/>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rgbClr val="575756"/>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rgbClr val="575756"/>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rgbClr val="575756"/>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1800">
                <a:latin typeface="Raleway" panose="020B0503030101060003"/>
              </a:rPr>
              <a:t>Our vision is still to create a more sustainable mental health sector</a:t>
            </a:r>
          </a:p>
          <a:p>
            <a:pPr algn="just"/>
            <a:endParaRPr lang="en-US" sz="1800">
              <a:latin typeface="Raleway" panose="020B0503030101060003"/>
            </a:endParaRPr>
          </a:p>
          <a:p>
            <a:pPr algn="just"/>
            <a:endParaRPr lang="en-US" sz="1800">
              <a:latin typeface="Raleway" panose="020B0503030101060003"/>
            </a:endParaRPr>
          </a:p>
          <a:p>
            <a:pPr algn="just"/>
            <a:endParaRPr lang="en-US" sz="1800">
              <a:latin typeface="Raleway" panose="020B0503030101060003"/>
            </a:endParaRPr>
          </a:p>
          <a:p>
            <a:pPr algn="just"/>
            <a:endParaRPr lang="en-US" sz="1800">
              <a:latin typeface="Raleway" panose="020B0503030101060003"/>
            </a:endParaRPr>
          </a:p>
          <a:p>
            <a:pPr algn="just"/>
            <a:endParaRPr lang="en-US" sz="1800">
              <a:latin typeface="Raleway" panose="020B0503030101060003"/>
            </a:endParaRPr>
          </a:p>
          <a:p>
            <a:pPr marL="0" indent="0" algn="just">
              <a:buFont typeface="Arial"/>
              <a:buNone/>
            </a:pPr>
            <a:r>
              <a:rPr lang="en-US" sz="1400">
                <a:latin typeface="Raleway" panose="020B0503030101060003"/>
              </a:rPr>
              <a:t>	Anticipating more 	       £100,000~			Same number of		      Same number of</a:t>
            </a:r>
          </a:p>
          <a:p>
            <a:pPr marL="0" indent="0" algn="just">
              <a:buFont typeface="Arial"/>
              <a:buNone/>
            </a:pPr>
            <a:r>
              <a:rPr lang="en-US" sz="1400">
                <a:latin typeface="Raleway" panose="020B0503030101060003"/>
              </a:rPr>
              <a:t>             applications		       pot again		  organisations supported	    </a:t>
            </a:r>
            <a:r>
              <a:rPr lang="en-US" sz="400">
                <a:latin typeface="Raleway" panose="020B0503030101060003"/>
              </a:rPr>
              <a:t>    </a:t>
            </a:r>
            <a:r>
              <a:rPr lang="en-US" sz="1400">
                <a:latin typeface="Raleway" panose="020B0503030101060003"/>
              </a:rPr>
              <a:t>people supported</a:t>
            </a:r>
          </a:p>
          <a:p>
            <a:pPr algn="just"/>
            <a:endParaRPr lang="en-US" sz="1800">
              <a:latin typeface="Raleway" panose="020B0503030101060003"/>
            </a:endParaRPr>
          </a:p>
          <a:p>
            <a:pPr algn="just"/>
            <a:r>
              <a:rPr lang="en-US" sz="1800">
                <a:latin typeface="Raleway" panose="020B0503030101060003"/>
              </a:rPr>
              <a:t>At this point in England’s pandemic response, organisations may be looking for money:</a:t>
            </a:r>
          </a:p>
          <a:p>
            <a:pPr lvl="1" algn="just"/>
            <a:r>
              <a:rPr lang="en-US" sz="1400">
                <a:latin typeface="Raleway" panose="020B0503030101060003"/>
              </a:rPr>
              <a:t>to restart previous activities safely or;</a:t>
            </a:r>
          </a:p>
          <a:p>
            <a:pPr lvl="1" algn="just"/>
            <a:r>
              <a:rPr lang="en-US" sz="1400">
                <a:latin typeface="Raleway" panose="020B0503030101060003"/>
              </a:rPr>
              <a:t>to support them to switch to new and permanent ways of working.</a:t>
            </a:r>
          </a:p>
          <a:p>
            <a:pPr lvl="1" algn="just"/>
            <a:endParaRPr lang="en-US" sz="1800">
              <a:latin typeface="Raleway" panose="020B0503030101060003"/>
            </a:endParaRPr>
          </a:p>
        </p:txBody>
      </p:sp>
    </p:spTree>
    <p:extLst>
      <p:ext uri="{BB962C8B-B14F-4D97-AF65-F5344CB8AC3E}">
        <p14:creationId xmlns:p14="http://schemas.microsoft.com/office/powerpoint/2010/main" val="3178946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latin typeface="Raleway SemiBold" panose="020B0703030101060003" pitchFamily="34" charset="0"/>
              </a:rPr>
              <a:t>Eligibility criteria</a:t>
            </a:r>
          </a:p>
        </p:txBody>
      </p:sp>
      <p:graphicFrame>
        <p:nvGraphicFramePr>
          <p:cNvPr id="6" name="Table 6">
            <a:extLst>
              <a:ext uri="{FF2B5EF4-FFF2-40B4-BE49-F238E27FC236}">
                <a16:creationId xmlns:a16="http://schemas.microsoft.com/office/drawing/2014/main" id="{A6EED430-659C-4926-B124-20E615CBCFBA}"/>
              </a:ext>
            </a:extLst>
          </p:cNvPr>
          <p:cNvGraphicFramePr>
            <a:graphicFrameLocks noGrp="1"/>
          </p:cNvGraphicFramePr>
          <p:nvPr>
            <p:extLst>
              <p:ext uri="{D42A27DB-BD31-4B8C-83A1-F6EECF244321}">
                <p14:modId xmlns:p14="http://schemas.microsoft.com/office/powerpoint/2010/main" val="109892138"/>
              </p:ext>
            </p:extLst>
          </p:nvPr>
        </p:nvGraphicFramePr>
        <p:xfrm>
          <a:off x="295910" y="2158321"/>
          <a:ext cx="8552179" cy="3796813"/>
        </p:xfrm>
        <a:graphic>
          <a:graphicData uri="http://schemas.openxmlformats.org/drawingml/2006/table">
            <a:tbl>
              <a:tblPr firstCol="1" bandRow="1">
                <a:tableStyleId>{93296810-A885-4BE3-A3E7-6D5BEEA58F35}</a:tableStyleId>
              </a:tblPr>
              <a:tblGrid>
                <a:gridCol w="1655794">
                  <a:extLst>
                    <a:ext uri="{9D8B030D-6E8A-4147-A177-3AD203B41FA5}">
                      <a16:colId xmlns:a16="http://schemas.microsoft.com/office/drawing/2014/main" val="1658691683"/>
                    </a:ext>
                  </a:extLst>
                </a:gridCol>
                <a:gridCol w="6896385">
                  <a:extLst>
                    <a:ext uri="{9D8B030D-6E8A-4147-A177-3AD203B41FA5}">
                      <a16:colId xmlns:a16="http://schemas.microsoft.com/office/drawing/2014/main" val="4147045760"/>
                    </a:ext>
                  </a:extLst>
                </a:gridCol>
              </a:tblGrid>
              <a:tr h="832014">
                <a:tc>
                  <a:txBody>
                    <a:bodyPr/>
                    <a:lstStyle/>
                    <a:p>
                      <a:pPr>
                        <a:spcAft>
                          <a:spcPts val="600"/>
                        </a:spcAft>
                      </a:pPr>
                      <a:r>
                        <a:rPr lang="en-US" sz="1400">
                          <a:latin typeface="Raleway" panose="020B0503030101060003"/>
                        </a:rPr>
                        <a:t>Type of </a:t>
                      </a:r>
                      <a:r>
                        <a:rPr lang="en-US" sz="1400" err="1">
                          <a:latin typeface="Raleway" panose="020B0503030101060003"/>
                        </a:rPr>
                        <a:t>organisation</a:t>
                      </a:r>
                      <a:endParaRPr lang="en-GB" sz="1400">
                        <a:latin typeface="Raleway" panose="020B0503030101060003"/>
                      </a:endParaRPr>
                    </a:p>
                  </a:txBody>
                  <a:tcPr>
                    <a:solidFill>
                      <a:srgbClr val="D25515"/>
                    </a:solidFill>
                  </a:tcPr>
                </a:tc>
                <a:tc>
                  <a:txBody>
                    <a:bodyPr/>
                    <a:lstStyle/>
                    <a:p>
                      <a:pPr marL="171450" indent="-171450">
                        <a:spcAft>
                          <a:spcPts val="600"/>
                        </a:spcAft>
                        <a:buFont typeface="Arial" panose="020B0604020202020204" pitchFamily="34" charset="0"/>
                        <a:buChar char="•"/>
                      </a:pPr>
                      <a:r>
                        <a:rPr lang="en-US" sz="1400">
                          <a:solidFill>
                            <a:srgbClr val="575756"/>
                          </a:solidFill>
                          <a:latin typeface="Raleway" panose="020B0503030101060003"/>
                        </a:rPr>
                        <a:t>Registered charity, not for profit company limited by guarantee, CIC (Community Interest Company) or CIO (Charitable Incorporated </a:t>
                      </a:r>
                      <a:r>
                        <a:rPr lang="en-US" sz="1400" err="1">
                          <a:solidFill>
                            <a:srgbClr val="575756"/>
                          </a:solidFill>
                          <a:latin typeface="Raleway" panose="020B0503030101060003"/>
                        </a:rPr>
                        <a:t>Organisation</a:t>
                      </a:r>
                      <a:r>
                        <a:rPr lang="en-US" sz="1400">
                          <a:solidFill>
                            <a:srgbClr val="575756"/>
                          </a:solidFill>
                          <a:latin typeface="Raleway" panose="020B0503030101060003"/>
                        </a:rPr>
                        <a:t>)</a:t>
                      </a:r>
                    </a:p>
                  </a:txBody>
                  <a:tcPr/>
                </a:tc>
                <a:extLst>
                  <a:ext uri="{0D108BD9-81ED-4DB2-BD59-A6C34878D82A}">
                    <a16:rowId xmlns:a16="http://schemas.microsoft.com/office/drawing/2014/main" val="83370003"/>
                  </a:ext>
                </a:extLst>
              </a:tr>
              <a:tr h="1287534">
                <a:tc>
                  <a:txBody>
                    <a:bodyPr/>
                    <a:lstStyle/>
                    <a:p>
                      <a:pPr>
                        <a:spcAft>
                          <a:spcPts val="600"/>
                        </a:spcAft>
                      </a:pPr>
                      <a:r>
                        <a:rPr lang="en-US" sz="1400">
                          <a:latin typeface="Raleway" panose="020B0503030101060003"/>
                        </a:rPr>
                        <a:t>Mission</a:t>
                      </a:r>
                      <a:endParaRPr lang="en-GB" sz="1400">
                        <a:latin typeface="Raleway" panose="020B0503030101060003"/>
                      </a:endParaRPr>
                    </a:p>
                  </a:txBody>
                  <a:tcPr>
                    <a:solidFill>
                      <a:srgbClr val="D25515"/>
                    </a:solidFill>
                  </a:tcPr>
                </a:tc>
                <a:tc>
                  <a:txBody>
                    <a:bodyPr/>
                    <a:lstStyle/>
                    <a:p>
                      <a:pPr marL="171450" indent="-171450">
                        <a:spcAft>
                          <a:spcPts val="600"/>
                        </a:spcAft>
                        <a:buFont typeface="Arial" panose="020B0604020202020204" pitchFamily="34" charset="0"/>
                        <a:buChar char="•"/>
                      </a:pPr>
                      <a:r>
                        <a:rPr lang="en-US" sz="1400">
                          <a:solidFill>
                            <a:srgbClr val="575756"/>
                          </a:solidFill>
                          <a:latin typeface="Raleway" panose="020B0503030101060003"/>
                        </a:rPr>
                        <a:t>Expressed purpose is to support individuals suffering from </a:t>
                      </a:r>
                      <a:r>
                        <a:rPr lang="en-US" sz="1400" b="1">
                          <a:solidFill>
                            <a:srgbClr val="575756"/>
                          </a:solidFill>
                          <a:latin typeface="Raleway" panose="020B0503030101060003"/>
                        </a:rPr>
                        <a:t>mental health issues or illnesses</a:t>
                      </a:r>
                    </a:p>
                    <a:p>
                      <a:pPr marL="628650" lvl="1" indent="-171450">
                        <a:spcAft>
                          <a:spcPts val="600"/>
                        </a:spcAft>
                        <a:buFont typeface="Arial" panose="020B0604020202020204" pitchFamily="34" charset="0"/>
                        <a:buChar char="•"/>
                      </a:pPr>
                      <a:r>
                        <a:rPr lang="en-US" sz="1400">
                          <a:solidFill>
                            <a:srgbClr val="575756"/>
                          </a:solidFill>
                          <a:latin typeface="Raleway" panose="020B0503030101060003"/>
                        </a:rPr>
                        <a:t>Evidenced by and stated in organisation’s governing documents, as well as by a track record of previous mental health support provision	</a:t>
                      </a:r>
                    </a:p>
                    <a:p>
                      <a:pPr marL="171450" indent="-171450">
                        <a:spcAft>
                          <a:spcPts val="600"/>
                        </a:spcAft>
                        <a:buFont typeface="Arial" panose="020B0604020202020204" pitchFamily="34" charset="0"/>
                        <a:buChar char="•"/>
                      </a:pPr>
                      <a:r>
                        <a:rPr lang="en-US" sz="1400">
                          <a:solidFill>
                            <a:srgbClr val="575756"/>
                          </a:solidFill>
                          <a:latin typeface="Raleway" panose="020B0503030101060003"/>
                        </a:rPr>
                        <a:t>Focus on health inequalities in </a:t>
                      </a:r>
                      <a:r>
                        <a:rPr lang="en-US" sz="1400" b="1">
                          <a:solidFill>
                            <a:srgbClr val="575756"/>
                          </a:solidFill>
                          <a:latin typeface="Raleway" panose="020B0503030101060003"/>
                        </a:rPr>
                        <a:t>communities disproportionately affected by COVID-19</a:t>
                      </a:r>
                      <a:r>
                        <a:rPr lang="en-US" sz="1400">
                          <a:solidFill>
                            <a:srgbClr val="575756"/>
                          </a:solidFill>
                          <a:latin typeface="Raleway" panose="020B0503030101060003"/>
                        </a:rPr>
                        <a:t>, e.g.:</a:t>
                      </a:r>
                    </a:p>
                    <a:p>
                      <a:pPr marL="628650" lvl="1" indent="-171450">
                        <a:spcAft>
                          <a:spcPts val="600"/>
                        </a:spcAft>
                        <a:buFont typeface="Arial" panose="020B0604020202020204" pitchFamily="34" charset="0"/>
                        <a:buChar char="•"/>
                      </a:pPr>
                      <a:r>
                        <a:rPr lang="en-US" sz="1400">
                          <a:solidFill>
                            <a:srgbClr val="575756"/>
                          </a:solidFill>
                          <a:latin typeface="Raleway" panose="020B0503030101060003"/>
                        </a:rPr>
                        <a:t>BME, LGBTQI+, homelessness, those involved in the criminal justice system, maternal mental health, children and young people, older people, etc.</a:t>
                      </a:r>
                      <a:endParaRPr lang="en-GB" sz="1400">
                        <a:solidFill>
                          <a:srgbClr val="575756"/>
                        </a:solidFill>
                        <a:latin typeface="Raleway" panose="020B0503030101060003"/>
                      </a:endParaRPr>
                    </a:p>
                  </a:txBody>
                  <a:tcPr/>
                </a:tc>
                <a:extLst>
                  <a:ext uri="{0D108BD9-81ED-4DB2-BD59-A6C34878D82A}">
                    <a16:rowId xmlns:a16="http://schemas.microsoft.com/office/drawing/2014/main" val="2101141313"/>
                  </a:ext>
                </a:extLst>
              </a:tr>
              <a:tr h="419719">
                <a:tc>
                  <a:txBody>
                    <a:bodyPr/>
                    <a:lstStyle/>
                    <a:p>
                      <a:pPr>
                        <a:spcAft>
                          <a:spcPts val="600"/>
                        </a:spcAft>
                      </a:pPr>
                      <a:r>
                        <a:rPr lang="en-US" sz="1400">
                          <a:latin typeface="Raleway" panose="020B0503030101060003"/>
                        </a:rPr>
                        <a:t>Size of organization</a:t>
                      </a:r>
                      <a:endParaRPr lang="en-GB" sz="1400">
                        <a:latin typeface="Raleway" panose="020B0503030101060003"/>
                      </a:endParaRPr>
                    </a:p>
                  </a:txBody>
                  <a:tcPr>
                    <a:solidFill>
                      <a:srgbClr val="D25515"/>
                    </a:solidFill>
                  </a:tcPr>
                </a:tc>
                <a:tc>
                  <a:txBody>
                    <a:bodyPr/>
                    <a:lstStyle/>
                    <a:p>
                      <a:pPr marL="171450" indent="-171450">
                        <a:spcAft>
                          <a:spcPts val="600"/>
                        </a:spcAft>
                        <a:buFont typeface="Arial" panose="020B0604020202020204" pitchFamily="34" charset="0"/>
                        <a:buChar char="•"/>
                      </a:pPr>
                      <a:r>
                        <a:rPr lang="en-US" sz="1400">
                          <a:solidFill>
                            <a:srgbClr val="575756"/>
                          </a:solidFill>
                          <a:latin typeface="Raleway" panose="020B0503030101060003"/>
                        </a:rPr>
                        <a:t>Annual revenue of up to £250,000 (in last full year accounts)</a:t>
                      </a:r>
                      <a:endParaRPr lang="en-GB" sz="1400">
                        <a:solidFill>
                          <a:srgbClr val="575756"/>
                        </a:solidFill>
                        <a:latin typeface="Raleway" panose="020B0503030101060003"/>
                      </a:endParaRPr>
                    </a:p>
                  </a:txBody>
                  <a:tcPr/>
                </a:tc>
                <a:extLst>
                  <a:ext uri="{0D108BD9-81ED-4DB2-BD59-A6C34878D82A}">
                    <a16:rowId xmlns:a16="http://schemas.microsoft.com/office/drawing/2014/main" val="2797676284"/>
                  </a:ext>
                </a:extLst>
              </a:tr>
              <a:tr h="419719">
                <a:tc>
                  <a:txBody>
                    <a:bodyPr/>
                    <a:lstStyle/>
                    <a:p>
                      <a:pPr>
                        <a:spcAft>
                          <a:spcPts val="600"/>
                        </a:spcAft>
                      </a:pPr>
                      <a:r>
                        <a:rPr lang="en-US" sz="1400">
                          <a:latin typeface="Raleway" panose="020B0503030101060003"/>
                        </a:rPr>
                        <a:t>Location</a:t>
                      </a:r>
                      <a:endParaRPr lang="en-GB" sz="1400">
                        <a:latin typeface="Raleway" panose="020B0503030101060003"/>
                      </a:endParaRPr>
                    </a:p>
                  </a:txBody>
                  <a:tcPr>
                    <a:solidFill>
                      <a:srgbClr val="D25515"/>
                    </a:solidFill>
                  </a:tcPr>
                </a:tc>
                <a:tc>
                  <a:txBody>
                    <a:bodyPr/>
                    <a:lstStyle/>
                    <a:p>
                      <a:pPr marL="171450" indent="-171450">
                        <a:spcAft>
                          <a:spcPts val="600"/>
                        </a:spcAft>
                        <a:buFont typeface="Arial" panose="020B0604020202020204" pitchFamily="34" charset="0"/>
                        <a:buChar char="•"/>
                      </a:pPr>
                      <a:r>
                        <a:rPr lang="en-US" sz="1400">
                          <a:solidFill>
                            <a:srgbClr val="575756"/>
                          </a:solidFill>
                          <a:latin typeface="Raleway" panose="020B0503030101060003"/>
                        </a:rPr>
                        <a:t>Based in England, with majority of beneficiaries in England</a:t>
                      </a:r>
                      <a:endParaRPr lang="en-GB" sz="1400">
                        <a:solidFill>
                          <a:srgbClr val="575756"/>
                        </a:solidFill>
                        <a:latin typeface="Raleway" panose="020B0503030101060003"/>
                      </a:endParaRPr>
                    </a:p>
                  </a:txBody>
                  <a:tcPr/>
                </a:tc>
                <a:extLst>
                  <a:ext uri="{0D108BD9-81ED-4DB2-BD59-A6C34878D82A}">
                    <a16:rowId xmlns:a16="http://schemas.microsoft.com/office/drawing/2014/main" val="1575347068"/>
                  </a:ext>
                </a:extLst>
              </a:tr>
            </a:tbl>
          </a:graphicData>
        </a:graphic>
      </p:graphicFrame>
    </p:spTree>
    <p:extLst>
      <p:ext uri="{BB962C8B-B14F-4D97-AF65-F5344CB8AC3E}">
        <p14:creationId xmlns:p14="http://schemas.microsoft.com/office/powerpoint/2010/main" val="1280679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latin typeface="Raleway SemiBold" panose="020B0703030101060003" pitchFamily="34" charset="0"/>
              </a:rPr>
              <a:t>Sustainability</a:t>
            </a:r>
          </a:p>
        </p:txBody>
      </p:sp>
      <p:sp>
        <p:nvSpPr>
          <p:cNvPr id="5" name="Content Placeholder 2">
            <a:extLst>
              <a:ext uri="{FF2B5EF4-FFF2-40B4-BE49-F238E27FC236}">
                <a16:creationId xmlns:a16="http://schemas.microsoft.com/office/drawing/2014/main" id="{837673BC-D787-42FC-AF43-72888F2E072F}"/>
              </a:ext>
            </a:extLst>
          </p:cNvPr>
          <p:cNvSpPr>
            <a:spLocks noGrp="1"/>
          </p:cNvSpPr>
          <p:nvPr>
            <p:ph idx="1"/>
          </p:nvPr>
        </p:nvSpPr>
        <p:spPr>
          <a:xfrm>
            <a:off x="266634" y="1923068"/>
            <a:ext cx="8581459" cy="3964213"/>
          </a:xfrm>
        </p:spPr>
        <p:txBody>
          <a:bodyPr>
            <a:noAutofit/>
          </a:bodyPr>
          <a:lstStyle/>
          <a:p>
            <a:pPr algn="just"/>
            <a:r>
              <a:rPr lang="en-US" sz="1800" b="0" i="0">
                <a:effectLst/>
                <a:latin typeface="Raleway" panose="020B0503030101060003"/>
              </a:rPr>
              <a:t>Along with the eligibility criteria, we ask that you are</a:t>
            </a:r>
          </a:p>
          <a:p>
            <a:pPr lvl="1" algn="just"/>
            <a:r>
              <a:rPr lang="en-US" sz="1400">
                <a:latin typeface="Raleway" panose="020B0503030101060003"/>
              </a:rPr>
              <a:t>Able to demonstrate that this funding is required to support the sustainability of your organisation through the Covid-19 pandemic and beyond</a:t>
            </a:r>
          </a:p>
          <a:p>
            <a:pPr lvl="1" algn="just"/>
            <a:endParaRPr lang="en-US" sz="1400" b="0" i="0">
              <a:effectLst/>
              <a:latin typeface="Raleway" panose="020B0503030101060003"/>
            </a:endParaRPr>
          </a:p>
          <a:p>
            <a:pPr algn="just"/>
            <a:r>
              <a:rPr lang="en-US" sz="1800" b="0" i="0">
                <a:effectLst/>
                <a:latin typeface="Raleway" panose="020B0503030101060003"/>
              </a:rPr>
              <a:t>We must be able to see how this is going to be used in a way that is responding to the current phase of the pandemic. </a:t>
            </a:r>
          </a:p>
          <a:p>
            <a:pPr algn="just"/>
            <a:endParaRPr lang="en-US" sz="1800" b="0" i="0">
              <a:effectLst/>
              <a:latin typeface="Raleway" panose="020B0503030101060003"/>
            </a:endParaRPr>
          </a:p>
          <a:p>
            <a:pPr algn="just"/>
            <a:r>
              <a:rPr lang="en-US" sz="1800" b="0" i="0">
                <a:effectLst/>
                <a:latin typeface="Raleway" panose="020B0503030101060003"/>
              </a:rPr>
              <a:t>We must see the impact of the funding 6-12 months after award.</a:t>
            </a:r>
          </a:p>
        </p:txBody>
      </p:sp>
    </p:spTree>
    <p:extLst>
      <p:ext uri="{BB962C8B-B14F-4D97-AF65-F5344CB8AC3E}">
        <p14:creationId xmlns:p14="http://schemas.microsoft.com/office/powerpoint/2010/main" val="1683469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3600" b="0" i="0">
                <a:effectLst/>
                <a:latin typeface="Raleway" panose="020B0503030101060003"/>
              </a:rPr>
              <a:t>Examples of need and use of grants</a:t>
            </a:r>
          </a:p>
        </p:txBody>
      </p:sp>
      <p:sp>
        <p:nvSpPr>
          <p:cNvPr id="5" name="Content Placeholder 2">
            <a:extLst>
              <a:ext uri="{FF2B5EF4-FFF2-40B4-BE49-F238E27FC236}">
                <a16:creationId xmlns:a16="http://schemas.microsoft.com/office/drawing/2014/main" id="{837673BC-D787-42FC-AF43-72888F2E072F}"/>
              </a:ext>
            </a:extLst>
          </p:cNvPr>
          <p:cNvSpPr>
            <a:spLocks noGrp="1"/>
          </p:cNvSpPr>
          <p:nvPr>
            <p:ph idx="1"/>
          </p:nvPr>
        </p:nvSpPr>
        <p:spPr>
          <a:xfrm>
            <a:off x="266634" y="1989056"/>
            <a:ext cx="8581459" cy="3898225"/>
          </a:xfrm>
        </p:spPr>
        <p:txBody>
          <a:bodyPr>
            <a:noAutofit/>
          </a:bodyPr>
          <a:lstStyle/>
          <a:p>
            <a:pPr algn="just">
              <a:lnSpc>
                <a:spcPct val="150000"/>
              </a:lnSpc>
            </a:pPr>
            <a:r>
              <a:rPr lang="en-US" sz="1800" b="0" i="0">
                <a:effectLst/>
                <a:latin typeface="Raleway" panose="020B0503030101060003"/>
              </a:rPr>
              <a:t>Costs incurred:</a:t>
            </a:r>
          </a:p>
          <a:p>
            <a:pPr lvl="1" algn="just">
              <a:lnSpc>
                <a:spcPct val="150000"/>
              </a:lnSpc>
            </a:pPr>
            <a:r>
              <a:rPr lang="en-US" sz="1800" b="0" i="0">
                <a:effectLst/>
                <a:latin typeface="Raleway" panose="020B0503030101060003"/>
              </a:rPr>
              <a:t>as a result of digital service transition </a:t>
            </a:r>
          </a:p>
          <a:p>
            <a:pPr lvl="1" algn="just">
              <a:lnSpc>
                <a:spcPct val="150000"/>
              </a:lnSpc>
            </a:pPr>
            <a:r>
              <a:rPr lang="en-US" sz="1800" b="0" i="0">
                <a:effectLst/>
                <a:latin typeface="Raleway" panose="020B0503030101060003"/>
              </a:rPr>
              <a:t>to increase capacity and skill across the pre-existing workforce</a:t>
            </a:r>
          </a:p>
          <a:p>
            <a:pPr lvl="1" algn="just">
              <a:lnSpc>
                <a:spcPct val="150000"/>
              </a:lnSpc>
            </a:pPr>
            <a:r>
              <a:rPr lang="en-US" sz="1800" b="0" i="0">
                <a:effectLst/>
                <a:latin typeface="Raleway" panose="020B0503030101060003"/>
              </a:rPr>
              <a:t>to deal with increasing workload and new ways of working</a:t>
            </a:r>
          </a:p>
          <a:p>
            <a:pPr lvl="1" algn="just">
              <a:lnSpc>
                <a:spcPct val="150000"/>
              </a:lnSpc>
            </a:pPr>
            <a:r>
              <a:rPr lang="en-US" sz="1800" b="0" i="0">
                <a:effectLst/>
                <a:latin typeface="Raleway" panose="020B0503030101060003"/>
              </a:rPr>
              <a:t>to improve access and advertising digitally</a:t>
            </a:r>
          </a:p>
          <a:p>
            <a:pPr lvl="1" algn="just">
              <a:lnSpc>
                <a:spcPct val="150000"/>
              </a:lnSpc>
            </a:pPr>
            <a:r>
              <a:rPr lang="en-US" sz="1800" b="0" i="0">
                <a:effectLst/>
                <a:latin typeface="Raleway" panose="020B0503030101060003"/>
              </a:rPr>
              <a:t>to improve IT infrastructure</a:t>
            </a:r>
          </a:p>
          <a:p>
            <a:pPr lvl="1" algn="just">
              <a:lnSpc>
                <a:spcPct val="150000"/>
              </a:lnSpc>
            </a:pPr>
            <a:r>
              <a:rPr lang="en-US" sz="1800" b="0" i="0">
                <a:effectLst/>
                <a:latin typeface="Raleway" panose="020B0503030101060003"/>
              </a:rPr>
              <a:t>to (emotionally) support the workforce</a:t>
            </a:r>
          </a:p>
          <a:p>
            <a:pPr lvl="1" algn="just">
              <a:lnSpc>
                <a:spcPct val="150000"/>
              </a:lnSpc>
            </a:pPr>
            <a:r>
              <a:rPr lang="en-US" sz="1800" b="0" i="0">
                <a:effectLst/>
                <a:latin typeface="Raleway" panose="020B0503030101060003"/>
              </a:rPr>
              <a:t>for other Coronavirus related adaptations or repairs.</a:t>
            </a:r>
          </a:p>
        </p:txBody>
      </p:sp>
    </p:spTree>
    <p:extLst>
      <p:ext uri="{BB962C8B-B14F-4D97-AF65-F5344CB8AC3E}">
        <p14:creationId xmlns:p14="http://schemas.microsoft.com/office/powerpoint/2010/main" val="212414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17FF6-69D8-41A3-9D1A-8CEEED152F21}"/>
              </a:ext>
            </a:extLst>
          </p:cNvPr>
          <p:cNvSpPr>
            <a:spLocks noGrp="1"/>
          </p:cNvSpPr>
          <p:nvPr>
            <p:ph type="title"/>
          </p:nvPr>
        </p:nvSpPr>
        <p:spPr/>
        <p:txBody>
          <a:bodyPr>
            <a:normAutofit/>
          </a:bodyPr>
          <a:lstStyle/>
          <a:p>
            <a:r>
              <a:rPr lang="en-GB" sz="3600">
                <a:latin typeface="Raleway SemiBold" panose="020B0703030101060003"/>
              </a:rPr>
              <a:t>What makes a good application?</a:t>
            </a:r>
          </a:p>
        </p:txBody>
      </p:sp>
      <p:sp>
        <p:nvSpPr>
          <p:cNvPr id="3" name="Content Placeholder 2">
            <a:extLst>
              <a:ext uri="{FF2B5EF4-FFF2-40B4-BE49-F238E27FC236}">
                <a16:creationId xmlns:a16="http://schemas.microsoft.com/office/drawing/2014/main" id="{5E019E27-3E27-4C59-AB49-ECA3D913AC94}"/>
              </a:ext>
            </a:extLst>
          </p:cNvPr>
          <p:cNvSpPr>
            <a:spLocks noGrp="1"/>
          </p:cNvSpPr>
          <p:nvPr>
            <p:ph idx="1"/>
          </p:nvPr>
        </p:nvSpPr>
        <p:spPr/>
        <p:txBody>
          <a:bodyPr>
            <a:normAutofit/>
          </a:bodyPr>
          <a:lstStyle/>
          <a:p>
            <a:pPr>
              <a:lnSpc>
                <a:spcPct val="150000"/>
              </a:lnSpc>
            </a:pPr>
            <a:r>
              <a:rPr lang="en-US" sz="2400">
                <a:latin typeface="Raleway" panose="020B0503030101060003"/>
              </a:rPr>
              <a:t>Meeting all eligibility criteria;</a:t>
            </a:r>
          </a:p>
          <a:p>
            <a:pPr>
              <a:lnSpc>
                <a:spcPct val="150000"/>
              </a:lnSpc>
            </a:pPr>
            <a:r>
              <a:rPr lang="en-US" sz="2400">
                <a:latin typeface="Raleway" panose="020B0503030101060003"/>
              </a:rPr>
              <a:t>Being as relevant and brief as possible;</a:t>
            </a:r>
          </a:p>
          <a:p>
            <a:pPr>
              <a:lnSpc>
                <a:spcPct val="150000"/>
              </a:lnSpc>
            </a:pPr>
            <a:r>
              <a:rPr lang="en-US" sz="2400">
                <a:latin typeface="Raleway" panose="020B0503030101060003"/>
              </a:rPr>
              <a:t>Using clear and concise, nontechnical language;</a:t>
            </a:r>
          </a:p>
          <a:p>
            <a:pPr>
              <a:lnSpc>
                <a:spcPct val="150000"/>
              </a:lnSpc>
            </a:pPr>
            <a:r>
              <a:rPr lang="en-US" sz="2400">
                <a:latin typeface="Raleway" panose="020B0503030101060003"/>
              </a:rPr>
              <a:t>Focusing on your organisation’s sustainability and impact;</a:t>
            </a:r>
          </a:p>
          <a:p>
            <a:pPr>
              <a:lnSpc>
                <a:spcPct val="150000"/>
              </a:lnSpc>
            </a:pPr>
            <a:r>
              <a:rPr lang="en-US" sz="2400">
                <a:latin typeface="Raleway" panose="020B0503030101060003"/>
              </a:rPr>
              <a:t>Providing an accurate (albeit estimated) breakdown of funding costs.</a:t>
            </a:r>
          </a:p>
        </p:txBody>
      </p:sp>
    </p:spTree>
    <p:extLst>
      <p:ext uri="{BB962C8B-B14F-4D97-AF65-F5344CB8AC3E}">
        <p14:creationId xmlns:p14="http://schemas.microsoft.com/office/powerpoint/2010/main" val="782598447"/>
      </p:ext>
    </p:extLst>
  </p:cSld>
  <p:clrMapOvr>
    <a:masterClrMapping/>
  </p:clrMapOvr>
</p:sld>
</file>

<file path=ppt/theme/theme1.xml><?xml version="1.0" encoding="utf-8"?>
<a:theme xmlns:a="http://schemas.openxmlformats.org/drawingml/2006/main" name="AMHP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306BFB769FAC4EB090CA18C51BD510" ma:contentTypeVersion="12" ma:contentTypeDescription="Create a new document." ma:contentTypeScope="" ma:versionID="76d6744f0c193b81634a40d494f1e39b">
  <xsd:schema xmlns:xsd="http://www.w3.org/2001/XMLSchema" xmlns:xs="http://www.w3.org/2001/XMLSchema" xmlns:p="http://schemas.microsoft.com/office/2006/metadata/properties" xmlns:ns2="a0dcd651-b262-42b8-ba2c-cc0396f0fa52" xmlns:ns3="6e31600d-9f74-442b-a3a1-106f973292cd" targetNamespace="http://schemas.microsoft.com/office/2006/metadata/properties" ma:root="true" ma:fieldsID="b650026f7413ef6e93bc0396720ab3b3" ns2:_="" ns3:_="">
    <xsd:import namespace="a0dcd651-b262-42b8-ba2c-cc0396f0fa52"/>
    <xsd:import namespace="6e31600d-9f74-442b-a3a1-106f973292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dcd651-b262-42b8-ba2c-cc0396f0fa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e31600d-9f74-442b-a3a1-106f973292c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8E4D8F-660F-43CC-9873-70D672E1DDFB}">
  <ds:schemaRefs>
    <ds:schemaRef ds:uri="6e31600d-9f74-442b-a3a1-106f973292cd"/>
    <ds:schemaRef ds:uri="a0dcd651-b262-42b8-ba2c-cc0396f0fa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3036958-F49B-4740-BDF7-F3FEC7844F2F}">
  <ds:schemaRefs>
    <ds:schemaRef ds:uri="http://schemas.microsoft.com/sharepoint/v3/contenttype/forms"/>
  </ds:schemaRefs>
</ds:datastoreItem>
</file>

<file path=customXml/itemProps3.xml><?xml version="1.0" encoding="utf-8"?>
<ds:datastoreItem xmlns:ds="http://schemas.openxmlformats.org/officeDocument/2006/customXml" ds:itemID="{0C0FA49E-A240-4520-AB7C-89CF1C2A2C34}">
  <ds:schemaRefs>
    <ds:schemaRef ds:uri="6e31600d-9f74-442b-a3a1-106f973292cd"/>
    <ds:schemaRef ds:uri="a0dcd651-b262-42b8-ba2c-cc0396f0fa5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1811</Words>
  <Application>Microsoft Office PowerPoint</Application>
  <PresentationFormat>On-screen Show (4:3)</PresentationFormat>
  <Paragraphs>166</Paragraphs>
  <Slides>18</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Raleway</vt:lpstr>
      <vt:lpstr>Raleway SemiBold</vt:lpstr>
      <vt:lpstr>AMHP PowerPoint Template</vt:lpstr>
      <vt:lpstr>Office Theme</vt:lpstr>
      <vt:lpstr>PowerPoint Presentation</vt:lpstr>
      <vt:lpstr>PowerPoint Presentation</vt:lpstr>
      <vt:lpstr>About the Programme</vt:lpstr>
      <vt:lpstr>Grants in 2020</vt:lpstr>
      <vt:lpstr>Grants in 2021</vt:lpstr>
      <vt:lpstr>Eligibility criteria</vt:lpstr>
      <vt:lpstr>Sustainability</vt:lpstr>
      <vt:lpstr>Examples of need and use of grants</vt:lpstr>
      <vt:lpstr>What makes a good application?</vt:lpstr>
      <vt:lpstr>Panel and decision making</vt:lpstr>
      <vt:lpstr>Timeline for fund</vt:lpstr>
      <vt:lpstr>PowerPoint Presentation</vt:lpstr>
      <vt:lpstr>Questions received…</vt:lpstr>
      <vt:lpstr>Questions received…</vt:lpstr>
      <vt:lpstr>Questions received…</vt:lpstr>
      <vt:lpstr>Questions received…</vt:lpstr>
      <vt:lpstr>Questions received…</vt:lpstr>
      <vt:lpstr>Questions received…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McFee</dc:creator>
  <cp:lastModifiedBy>Hayley Alton</cp:lastModifiedBy>
  <cp:revision>1</cp:revision>
  <dcterms:created xsi:type="dcterms:W3CDTF">2021-02-15T15:17:29Z</dcterms:created>
  <dcterms:modified xsi:type="dcterms:W3CDTF">2021-07-28T14:53:54Z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0x0101000B306BFB769FAC4EB090CA18C51BD510</vt:lpwstr>
  </property>
</Properties>
</file>